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BC96"/>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123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ibata Atsushi" userId="ed8740246efeeb07" providerId="LiveId" clId="{7E9E731B-C588-4C81-BD32-36B0E34F57F4}"/>
    <pc:docChg chg="undo custSel addSld modSld">
      <pc:chgData name="Shibata Atsushi" userId="ed8740246efeeb07" providerId="LiveId" clId="{7E9E731B-C588-4C81-BD32-36B0E34F57F4}" dt="2018-12-19T12:22:10.572" v="159" actId="1036"/>
      <pc:docMkLst>
        <pc:docMk/>
      </pc:docMkLst>
      <pc:sldChg chg="addSp delSp modSp add">
        <pc:chgData name="Shibata Atsushi" userId="ed8740246efeeb07" providerId="LiveId" clId="{7E9E731B-C588-4C81-BD32-36B0E34F57F4}" dt="2018-12-19T12:22:10.572" v="159" actId="1036"/>
        <pc:sldMkLst>
          <pc:docMk/>
          <pc:sldMk cId="543165390" sldId="256"/>
        </pc:sldMkLst>
        <pc:spChg chg="del">
          <ac:chgData name="Shibata Atsushi" userId="ed8740246efeeb07" providerId="LiveId" clId="{7E9E731B-C588-4C81-BD32-36B0E34F57F4}" dt="2018-12-19T12:15:04.113" v="1" actId="478"/>
          <ac:spMkLst>
            <pc:docMk/>
            <pc:sldMk cId="543165390" sldId="256"/>
            <ac:spMk id="2" creationId="{85CE40E4-5608-473B-9787-F5C04E1F674D}"/>
          </ac:spMkLst>
        </pc:spChg>
        <pc:spChg chg="del">
          <ac:chgData name="Shibata Atsushi" userId="ed8740246efeeb07" providerId="LiveId" clId="{7E9E731B-C588-4C81-BD32-36B0E34F57F4}" dt="2018-12-19T12:15:04.113" v="1" actId="478"/>
          <ac:spMkLst>
            <pc:docMk/>
            <pc:sldMk cId="543165390" sldId="256"/>
            <ac:spMk id="3" creationId="{5ED42182-B08D-4795-AA8A-536CCA5A87D0}"/>
          </ac:spMkLst>
        </pc:spChg>
        <pc:spChg chg="add">
          <ac:chgData name="Shibata Atsushi" userId="ed8740246efeeb07" providerId="LiveId" clId="{7E9E731B-C588-4C81-BD32-36B0E34F57F4}" dt="2018-12-19T12:15:11.046" v="2"/>
          <ac:spMkLst>
            <pc:docMk/>
            <pc:sldMk cId="543165390" sldId="256"/>
            <ac:spMk id="4" creationId="{0DA258C2-909B-42F0-840A-FD0BD7F900BB}"/>
          </ac:spMkLst>
        </pc:spChg>
        <pc:spChg chg="add mod">
          <ac:chgData name="Shibata Atsushi" userId="ed8740246efeeb07" providerId="LiveId" clId="{7E9E731B-C588-4C81-BD32-36B0E34F57F4}" dt="2018-12-19T12:16:06.501" v="23" actId="14100"/>
          <ac:spMkLst>
            <pc:docMk/>
            <pc:sldMk cId="543165390" sldId="256"/>
            <ac:spMk id="5" creationId="{E6E6947E-2930-4A73-AFFE-37431EF6332E}"/>
          </ac:spMkLst>
        </pc:spChg>
        <pc:spChg chg="add mod">
          <ac:chgData name="Shibata Atsushi" userId="ed8740246efeeb07" providerId="LiveId" clId="{7E9E731B-C588-4C81-BD32-36B0E34F57F4}" dt="2018-12-19T12:19:07.624" v="40" actId="207"/>
          <ac:spMkLst>
            <pc:docMk/>
            <pc:sldMk cId="543165390" sldId="256"/>
            <ac:spMk id="7" creationId="{0E372C5E-1BC8-40FC-9948-117B8919B9DB}"/>
          </ac:spMkLst>
        </pc:spChg>
        <pc:spChg chg="add mod">
          <ac:chgData name="Shibata Atsushi" userId="ed8740246efeeb07" providerId="LiveId" clId="{7E9E731B-C588-4C81-BD32-36B0E34F57F4}" dt="2018-12-19T12:21:53.339" v="153" actId="1035"/>
          <ac:spMkLst>
            <pc:docMk/>
            <pc:sldMk cId="543165390" sldId="256"/>
            <ac:spMk id="13" creationId="{B68D7AEB-DC3B-46C5-9018-4CAB168F728E}"/>
          </ac:spMkLst>
        </pc:spChg>
        <pc:spChg chg="add mod">
          <ac:chgData name="Shibata Atsushi" userId="ed8740246efeeb07" providerId="LiveId" clId="{7E9E731B-C588-4C81-BD32-36B0E34F57F4}" dt="2018-12-19T12:21:58.148" v="154" actId="1076"/>
          <ac:spMkLst>
            <pc:docMk/>
            <pc:sldMk cId="543165390" sldId="256"/>
            <ac:spMk id="14" creationId="{4BB25CD1-5CE6-40F6-A0E6-03C04257B117}"/>
          </ac:spMkLst>
        </pc:spChg>
        <pc:spChg chg="add mod">
          <ac:chgData name="Shibata Atsushi" userId="ed8740246efeeb07" providerId="LiveId" clId="{7E9E731B-C588-4C81-BD32-36B0E34F57F4}" dt="2018-12-19T12:22:10.572" v="159" actId="1036"/>
          <ac:spMkLst>
            <pc:docMk/>
            <pc:sldMk cId="543165390" sldId="256"/>
            <ac:spMk id="15" creationId="{D53D9473-6593-47AE-A57F-DB2F7C8891B1}"/>
          </ac:spMkLst>
        </pc:spChg>
        <pc:spChg chg="add">
          <ac:chgData name="Shibata Atsushi" userId="ed8740246efeeb07" providerId="LiveId" clId="{7E9E731B-C588-4C81-BD32-36B0E34F57F4}" dt="2018-12-19T12:21:01.440" v="54"/>
          <ac:spMkLst>
            <pc:docMk/>
            <pc:sldMk cId="543165390" sldId="256"/>
            <ac:spMk id="16" creationId="{E2E81567-6786-4EC1-BD2C-67463065ACC3}"/>
          </ac:spMkLst>
        </pc:spChg>
        <pc:spChg chg="add mod">
          <ac:chgData name="Shibata Atsushi" userId="ed8740246efeeb07" providerId="LiveId" clId="{7E9E731B-C588-4C81-BD32-36B0E34F57F4}" dt="2018-12-19T12:21:30.553" v="94" actId="1037"/>
          <ac:spMkLst>
            <pc:docMk/>
            <pc:sldMk cId="543165390" sldId="256"/>
            <ac:spMk id="17" creationId="{79715D10-5616-42FE-A8C9-B497B6EF5ACD}"/>
          </ac:spMkLst>
        </pc:spChg>
        <pc:picChg chg="add">
          <ac:chgData name="Shibata Atsushi" userId="ed8740246efeeb07" providerId="LiveId" clId="{7E9E731B-C588-4C81-BD32-36B0E34F57F4}" dt="2018-12-19T12:16:08.229" v="24"/>
          <ac:picMkLst>
            <pc:docMk/>
            <pc:sldMk cId="543165390" sldId="256"/>
            <ac:picMk id="6" creationId="{EDA2AA39-122A-40DC-956F-F78C399E733D}"/>
          </ac:picMkLst>
        </pc:picChg>
        <pc:picChg chg="add mod">
          <ac:chgData name="Shibata Atsushi" userId="ed8740246efeeb07" providerId="LiveId" clId="{7E9E731B-C588-4C81-BD32-36B0E34F57F4}" dt="2018-12-19T12:21:44.644" v="111" actId="1036"/>
          <ac:picMkLst>
            <pc:docMk/>
            <pc:sldMk cId="543165390" sldId="256"/>
            <ac:picMk id="8" creationId="{E20843F9-6A8A-4CD6-9DE0-B16BAEEC8A04}"/>
          </ac:picMkLst>
        </pc:picChg>
        <pc:picChg chg="add del mod">
          <ac:chgData name="Shibata Atsushi" userId="ed8740246efeeb07" providerId="LiveId" clId="{7E9E731B-C588-4C81-BD32-36B0E34F57F4}" dt="2018-12-19T12:19:10.188" v="41" actId="478"/>
          <ac:picMkLst>
            <pc:docMk/>
            <pc:sldMk cId="543165390" sldId="256"/>
            <ac:picMk id="10" creationId="{3CB3D776-AE01-4903-B176-FE6C043A2A9B}"/>
          </ac:picMkLst>
        </pc:picChg>
        <pc:picChg chg="add mod">
          <ac:chgData name="Shibata Atsushi" userId="ed8740246efeeb07" providerId="LiveId" clId="{7E9E731B-C588-4C81-BD32-36B0E34F57F4}" dt="2018-12-19T12:21:53.339" v="153" actId="1035"/>
          <ac:picMkLst>
            <pc:docMk/>
            <pc:sldMk cId="543165390" sldId="256"/>
            <ac:picMk id="11" creationId="{99ADE59D-7B84-4FE7-BD03-B0E8C9E98ED1}"/>
          </ac:picMkLst>
        </pc:picChg>
        <pc:picChg chg="add mod">
          <ac:chgData name="Shibata Atsushi" userId="ed8740246efeeb07" providerId="LiveId" clId="{7E9E731B-C588-4C81-BD32-36B0E34F57F4}" dt="2018-12-19T12:21:53.339" v="153" actId="1035"/>
          <ac:picMkLst>
            <pc:docMk/>
            <pc:sldMk cId="543165390" sldId="256"/>
            <ac:picMk id="12" creationId="{53CB7ACD-B642-4C59-8FAB-25A352F431AC}"/>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95E15E-3D1E-4AFB-A542-10556F3E17FC}" type="datetimeFigureOut">
              <a:rPr kumimoji="1" lang="ja-JP" altLang="en-US" smtClean="0"/>
              <a:t>2018/12/19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B18FDF-9ADC-4632-A652-3AD8E0291429}" type="slidenum">
              <a:rPr kumimoji="1" lang="ja-JP" altLang="en-US" smtClean="0"/>
              <a:t>‹#›</a:t>
            </a:fld>
            <a:endParaRPr kumimoji="1" lang="ja-JP" altLang="en-US"/>
          </a:p>
        </p:txBody>
      </p:sp>
    </p:spTree>
    <p:extLst>
      <p:ext uri="{BB962C8B-B14F-4D97-AF65-F5344CB8AC3E}">
        <p14:creationId xmlns:p14="http://schemas.microsoft.com/office/powerpoint/2010/main" val="997047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95E15E-3D1E-4AFB-A542-10556F3E17FC}" type="datetimeFigureOut">
              <a:rPr kumimoji="1" lang="ja-JP" altLang="en-US" smtClean="0"/>
              <a:t>2018/12/19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B18FDF-9ADC-4632-A652-3AD8E0291429}" type="slidenum">
              <a:rPr kumimoji="1" lang="ja-JP" altLang="en-US" smtClean="0"/>
              <a:t>‹#›</a:t>
            </a:fld>
            <a:endParaRPr kumimoji="1" lang="ja-JP" altLang="en-US"/>
          </a:p>
        </p:txBody>
      </p:sp>
    </p:spTree>
    <p:extLst>
      <p:ext uri="{BB962C8B-B14F-4D97-AF65-F5344CB8AC3E}">
        <p14:creationId xmlns:p14="http://schemas.microsoft.com/office/powerpoint/2010/main" val="2953799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95E15E-3D1E-4AFB-A542-10556F3E17FC}" type="datetimeFigureOut">
              <a:rPr kumimoji="1" lang="ja-JP" altLang="en-US" smtClean="0"/>
              <a:t>2018/12/19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B18FDF-9ADC-4632-A652-3AD8E0291429}" type="slidenum">
              <a:rPr kumimoji="1" lang="ja-JP" altLang="en-US" smtClean="0"/>
              <a:t>‹#›</a:t>
            </a:fld>
            <a:endParaRPr kumimoji="1" lang="ja-JP" altLang="en-US"/>
          </a:p>
        </p:txBody>
      </p:sp>
    </p:spTree>
    <p:extLst>
      <p:ext uri="{BB962C8B-B14F-4D97-AF65-F5344CB8AC3E}">
        <p14:creationId xmlns:p14="http://schemas.microsoft.com/office/powerpoint/2010/main" val="1318869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95E15E-3D1E-4AFB-A542-10556F3E17FC}" type="datetimeFigureOut">
              <a:rPr kumimoji="1" lang="ja-JP" altLang="en-US" smtClean="0"/>
              <a:t>2018/12/19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B18FDF-9ADC-4632-A652-3AD8E0291429}" type="slidenum">
              <a:rPr kumimoji="1" lang="ja-JP" altLang="en-US" smtClean="0"/>
              <a:t>‹#›</a:t>
            </a:fld>
            <a:endParaRPr kumimoji="1" lang="ja-JP" altLang="en-US"/>
          </a:p>
        </p:txBody>
      </p:sp>
    </p:spTree>
    <p:extLst>
      <p:ext uri="{BB962C8B-B14F-4D97-AF65-F5344CB8AC3E}">
        <p14:creationId xmlns:p14="http://schemas.microsoft.com/office/powerpoint/2010/main" val="4204131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95E15E-3D1E-4AFB-A542-10556F3E17FC}" type="datetimeFigureOut">
              <a:rPr kumimoji="1" lang="ja-JP" altLang="en-US" smtClean="0"/>
              <a:t>2018/12/19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B18FDF-9ADC-4632-A652-3AD8E0291429}" type="slidenum">
              <a:rPr kumimoji="1" lang="ja-JP" altLang="en-US" smtClean="0"/>
              <a:t>‹#›</a:t>
            </a:fld>
            <a:endParaRPr kumimoji="1" lang="ja-JP" altLang="en-US"/>
          </a:p>
        </p:txBody>
      </p:sp>
    </p:spTree>
    <p:extLst>
      <p:ext uri="{BB962C8B-B14F-4D97-AF65-F5344CB8AC3E}">
        <p14:creationId xmlns:p14="http://schemas.microsoft.com/office/powerpoint/2010/main" val="434327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95E15E-3D1E-4AFB-A542-10556F3E17FC}" type="datetimeFigureOut">
              <a:rPr kumimoji="1" lang="ja-JP" altLang="en-US" smtClean="0"/>
              <a:t>2018/12/19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B18FDF-9ADC-4632-A652-3AD8E0291429}" type="slidenum">
              <a:rPr kumimoji="1" lang="ja-JP" altLang="en-US" smtClean="0"/>
              <a:t>‹#›</a:t>
            </a:fld>
            <a:endParaRPr kumimoji="1" lang="ja-JP" altLang="en-US"/>
          </a:p>
        </p:txBody>
      </p:sp>
    </p:spTree>
    <p:extLst>
      <p:ext uri="{BB962C8B-B14F-4D97-AF65-F5344CB8AC3E}">
        <p14:creationId xmlns:p14="http://schemas.microsoft.com/office/powerpoint/2010/main" val="299017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95E15E-3D1E-4AFB-A542-10556F3E17FC}" type="datetimeFigureOut">
              <a:rPr kumimoji="1" lang="ja-JP" altLang="en-US" smtClean="0"/>
              <a:t>2018/12/19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B18FDF-9ADC-4632-A652-3AD8E0291429}" type="slidenum">
              <a:rPr kumimoji="1" lang="ja-JP" altLang="en-US" smtClean="0"/>
              <a:t>‹#›</a:t>
            </a:fld>
            <a:endParaRPr kumimoji="1" lang="ja-JP" altLang="en-US"/>
          </a:p>
        </p:txBody>
      </p:sp>
    </p:spTree>
    <p:extLst>
      <p:ext uri="{BB962C8B-B14F-4D97-AF65-F5344CB8AC3E}">
        <p14:creationId xmlns:p14="http://schemas.microsoft.com/office/powerpoint/2010/main" val="2964033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95E15E-3D1E-4AFB-A542-10556F3E17FC}" type="datetimeFigureOut">
              <a:rPr kumimoji="1" lang="ja-JP" altLang="en-US" smtClean="0"/>
              <a:t>2018/12/19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B18FDF-9ADC-4632-A652-3AD8E0291429}" type="slidenum">
              <a:rPr kumimoji="1" lang="ja-JP" altLang="en-US" smtClean="0"/>
              <a:t>‹#›</a:t>
            </a:fld>
            <a:endParaRPr kumimoji="1" lang="ja-JP" altLang="en-US"/>
          </a:p>
        </p:txBody>
      </p:sp>
    </p:spTree>
    <p:extLst>
      <p:ext uri="{BB962C8B-B14F-4D97-AF65-F5344CB8AC3E}">
        <p14:creationId xmlns:p14="http://schemas.microsoft.com/office/powerpoint/2010/main" val="269283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95E15E-3D1E-4AFB-A542-10556F3E17FC}" type="datetimeFigureOut">
              <a:rPr kumimoji="1" lang="ja-JP" altLang="en-US" smtClean="0"/>
              <a:t>2018/12/19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B18FDF-9ADC-4632-A652-3AD8E0291429}" type="slidenum">
              <a:rPr kumimoji="1" lang="ja-JP" altLang="en-US" smtClean="0"/>
              <a:t>‹#›</a:t>
            </a:fld>
            <a:endParaRPr kumimoji="1" lang="ja-JP" altLang="en-US"/>
          </a:p>
        </p:txBody>
      </p:sp>
    </p:spTree>
    <p:extLst>
      <p:ext uri="{BB962C8B-B14F-4D97-AF65-F5344CB8AC3E}">
        <p14:creationId xmlns:p14="http://schemas.microsoft.com/office/powerpoint/2010/main" val="1983494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95E15E-3D1E-4AFB-A542-10556F3E17FC}" type="datetimeFigureOut">
              <a:rPr kumimoji="1" lang="ja-JP" altLang="en-US" smtClean="0"/>
              <a:t>2018/12/19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B18FDF-9ADC-4632-A652-3AD8E0291429}" type="slidenum">
              <a:rPr kumimoji="1" lang="ja-JP" altLang="en-US" smtClean="0"/>
              <a:t>‹#›</a:t>
            </a:fld>
            <a:endParaRPr kumimoji="1" lang="ja-JP" altLang="en-US"/>
          </a:p>
        </p:txBody>
      </p:sp>
    </p:spTree>
    <p:extLst>
      <p:ext uri="{BB962C8B-B14F-4D97-AF65-F5344CB8AC3E}">
        <p14:creationId xmlns:p14="http://schemas.microsoft.com/office/powerpoint/2010/main" val="2037926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95E15E-3D1E-4AFB-A542-10556F3E17FC}" type="datetimeFigureOut">
              <a:rPr kumimoji="1" lang="ja-JP" altLang="en-US" smtClean="0"/>
              <a:t>2018/12/19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B18FDF-9ADC-4632-A652-3AD8E0291429}" type="slidenum">
              <a:rPr kumimoji="1" lang="ja-JP" altLang="en-US" smtClean="0"/>
              <a:t>‹#›</a:t>
            </a:fld>
            <a:endParaRPr kumimoji="1" lang="ja-JP" altLang="en-US"/>
          </a:p>
        </p:txBody>
      </p:sp>
    </p:spTree>
    <p:extLst>
      <p:ext uri="{BB962C8B-B14F-4D97-AF65-F5344CB8AC3E}">
        <p14:creationId xmlns:p14="http://schemas.microsoft.com/office/powerpoint/2010/main" val="1174513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795E15E-3D1E-4AFB-A542-10556F3E17FC}" type="datetimeFigureOut">
              <a:rPr kumimoji="1" lang="ja-JP" altLang="en-US" smtClean="0"/>
              <a:t>2018/12/19</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B18FDF-9ADC-4632-A652-3AD8E0291429}" type="slidenum">
              <a:rPr kumimoji="1" lang="ja-JP" altLang="en-US" smtClean="0"/>
              <a:t>‹#›</a:t>
            </a:fld>
            <a:endParaRPr kumimoji="1" lang="ja-JP" altLang="en-US"/>
          </a:p>
        </p:txBody>
      </p:sp>
    </p:spTree>
    <p:extLst>
      <p:ext uri="{BB962C8B-B14F-4D97-AF65-F5344CB8AC3E}">
        <p14:creationId xmlns:p14="http://schemas.microsoft.com/office/powerpoint/2010/main" val="2762989178"/>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0E372C5E-1BC8-40FC-9948-117B8919B9DB}"/>
              </a:ext>
            </a:extLst>
          </p:cNvPr>
          <p:cNvSpPr/>
          <p:nvPr/>
        </p:nvSpPr>
        <p:spPr>
          <a:xfrm>
            <a:off x="0" y="0"/>
            <a:ext cx="6858000" cy="9906000"/>
          </a:xfrm>
          <a:prstGeom prst="rect">
            <a:avLst/>
          </a:prstGeom>
          <a:solidFill>
            <a:srgbClr val="C4BC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descr="Macintosh HD:Users:Yuuka:Desktop:e0234741_21113921.jpg">
            <a:extLst>
              <a:ext uri="{FF2B5EF4-FFF2-40B4-BE49-F238E27FC236}">
                <a16:creationId xmlns:a16="http://schemas.microsoft.com/office/drawing/2014/main" id="{E20843F9-6A8A-4CD6-9DE0-B16BAEEC8A0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66937" y="331928"/>
            <a:ext cx="6324125" cy="3901540"/>
          </a:xfrm>
          <a:prstGeom prst="rect">
            <a:avLst/>
          </a:prstGeom>
          <a:noFill/>
          <a:ln>
            <a:noFill/>
          </a:ln>
        </p:spPr>
      </p:pic>
      <p:pic>
        <p:nvPicPr>
          <p:cNvPr id="11" name="図 10" descr="Macintosh HD:Users:Yuuka:Desktop:bfca443b67b8b30c79875dd72adc9303.jpg">
            <a:extLst>
              <a:ext uri="{FF2B5EF4-FFF2-40B4-BE49-F238E27FC236}">
                <a16:creationId xmlns:a16="http://schemas.microsoft.com/office/drawing/2014/main" id="{99ADE59D-7B84-4FE7-BD03-B0E8C9E98ED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4956013"/>
            <a:ext cx="2815590" cy="1875790"/>
          </a:xfrm>
          <a:prstGeom prst="rect">
            <a:avLst/>
          </a:prstGeom>
          <a:noFill/>
          <a:ln>
            <a:noFill/>
          </a:ln>
        </p:spPr>
      </p:pic>
      <p:pic>
        <p:nvPicPr>
          <p:cNvPr id="12" name="図 11" descr="Macintosh HD:Users:Yuuka:Desktop:5ec50679ca0b054599aa4e7564d3dc4c.jpg">
            <a:extLst>
              <a:ext uri="{FF2B5EF4-FFF2-40B4-BE49-F238E27FC236}">
                <a16:creationId xmlns:a16="http://schemas.microsoft.com/office/drawing/2014/main" id="{53CB7ACD-B642-4C59-8FAB-25A352F431A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0" y="7140993"/>
            <a:ext cx="2777490" cy="1850390"/>
          </a:xfrm>
          <a:prstGeom prst="rect">
            <a:avLst/>
          </a:prstGeom>
          <a:noFill/>
          <a:ln>
            <a:noFill/>
          </a:ln>
        </p:spPr>
      </p:pic>
      <p:sp>
        <p:nvSpPr>
          <p:cNvPr id="13" name="テキスト 5">
            <a:extLst>
              <a:ext uri="{FF2B5EF4-FFF2-40B4-BE49-F238E27FC236}">
                <a16:creationId xmlns:a16="http://schemas.microsoft.com/office/drawing/2014/main" id="{B68D7AEB-DC3B-46C5-9018-4CAB168F728E}"/>
              </a:ext>
            </a:extLst>
          </p:cNvPr>
          <p:cNvSpPr txBox="1"/>
          <p:nvPr/>
        </p:nvSpPr>
        <p:spPr>
          <a:xfrm>
            <a:off x="2648422" y="4806150"/>
            <a:ext cx="2667000" cy="4758690"/>
          </a:xfrm>
          <a:prstGeom prst="rect">
            <a:avLst/>
          </a:prstGeom>
          <a:noFill/>
          <a:ln>
            <a:noFill/>
          </a:ln>
          <a:effectLst/>
          <a:extLst>
            <a:ext uri="{C572A759-6A51-4108-AA02-DFA0A04FC94B}">
              <ma14:wrappingTextBoxFlag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ma14="http://schemas.microsoft.com/office/mac/drawingml/2011/main" xmlns:lc="http://schemas.openxmlformats.org/drawingml/2006/lockedCanvas"/>
            </a:ext>
          </a:extLst>
        </p:spPr>
        <p:txBody>
          <a:bodyPr rot="0" spcFirstLastPara="0" vert="eaVert"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このオムライスに出会えるのは、東急東横線祐天寺駅から徒歩十分の</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a:t>
            </a:r>
            <a:r>
              <a:rPr kumimoji="0" 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torse(</a:t>
            </a:r>
            <a:r>
              <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トルス</a:t>
            </a:r>
            <a:r>
              <a:rPr kumimoji="0" 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a:t>
            </a:r>
            <a:r>
              <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」。閑静な住宅街の一角にあり、知らなければ通り過ぎてしまいそうな場所にある隠れ家的なカフェ。</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トルスのオムライスは和風系オムライス。ツナが具材というシンプルなライスに濃厚な卵の組み合わせ。厳選された食材を使うことで素材の味をダイレクトに感じることができる。</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トルスの魅力はオムライスにとどまらない。あたたかみのあるテーブル、アンティークの椅子など家具にも魅力が詰まっている。</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上質な空間と美味しいオムライス、心地よい雰囲気の素敵カフェ「トルス」へぜひ足を運んでほしい。</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 </a:t>
            </a:r>
            <a:endPar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 </a:t>
            </a:r>
            <a:endPar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endParaRPr>
          </a:p>
        </p:txBody>
      </p:sp>
      <p:sp>
        <p:nvSpPr>
          <p:cNvPr id="14" name="テキスト 3">
            <a:extLst>
              <a:ext uri="{FF2B5EF4-FFF2-40B4-BE49-F238E27FC236}">
                <a16:creationId xmlns:a16="http://schemas.microsoft.com/office/drawing/2014/main" id="{4BB25CD1-5CE6-40F6-A0E6-03C04257B117}"/>
              </a:ext>
            </a:extLst>
          </p:cNvPr>
          <p:cNvSpPr txBox="1"/>
          <p:nvPr/>
        </p:nvSpPr>
        <p:spPr>
          <a:xfrm>
            <a:off x="4087014" y="4298150"/>
            <a:ext cx="2456815" cy="508000"/>
          </a:xfrm>
          <a:prstGeom prst="rect">
            <a:avLst/>
          </a:prstGeom>
          <a:noFill/>
          <a:ln>
            <a:noFill/>
          </a:ln>
          <a:effectLst/>
          <a:extLst>
            <a:ext uri="{C572A759-6A51-4108-AA02-DFA0A04FC94B}">
              <ma14:wrappingTextBoxFlag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ma14="http://schemas.microsoft.com/office/mac/drawingml/2011/main" xmlns:lc="http://schemas.openxmlformats.org/drawingml/2006/lockedCanvas"/>
            </a:ext>
          </a:ex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オムライス（スープ付き）</a:t>
            </a:r>
            <a:r>
              <a:rPr kumimoji="0" 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890</a:t>
            </a:r>
            <a:r>
              <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円　</a:t>
            </a:r>
          </a:p>
        </p:txBody>
      </p:sp>
      <p:sp>
        <p:nvSpPr>
          <p:cNvPr id="15" name="テキスト 4">
            <a:extLst>
              <a:ext uri="{FF2B5EF4-FFF2-40B4-BE49-F238E27FC236}">
                <a16:creationId xmlns:a16="http://schemas.microsoft.com/office/drawing/2014/main" id="{D53D9473-6593-47AE-A57F-DB2F7C8891B1}"/>
              </a:ext>
            </a:extLst>
          </p:cNvPr>
          <p:cNvSpPr txBox="1"/>
          <p:nvPr/>
        </p:nvSpPr>
        <p:spPr>
          <a:xfrm>
            <a:off x="5400829" y="4783734"/>
            <a:ext cx="1143000" cy="4572000"/>
          </a:xfrm>
          <a:prstGeom prst="rect">
            <a:avLst/>
          </a:prstGeom>
          <a:noFill/>
          <a:ln>
            <a:noFill/>
          </a:ln>
          <a:effectLst/>
          <a:extLst>
            <a:ext uri="{C572A759-6A51-4108-AA02-DFA0A04FC94B}">
              <ma14:wrappingTextBoxFlag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ma14="http://schemas.microsoft.com/office/mac/drawingml/2011/main" xmlns:lc="http://schemas.openxmlformats.org/drawingml/2006/lockedCanvas"/>
            </a:ext>
          </a:extLst>
        </p:spPr>
        <p:txBody>
          <a:bodyPr rot="0" spcFirstLastPara="0" vert="eaVert"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連日完売！</a:t>
            </a:r>
            <a:endPar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rPr>
              <a:t>大人のおしゃれオムライス</a:t>
            </a:r>
            <a:endPar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endParaRPr>
          </a:p>
        </p:txBody>
      </p:sp>
      <p:sp>
        <p:nvSpPr>
          <p:cNvPr id="17" name="テキスト 7">
            <a:extLst>
              <a:ext uri="{FF2B5EF4-FFF2-40B4-BE49-F238E27FC236}">
                <a16:creationId xmlns:a16="http://schemas.microsoft.com/office/drawing/2014/main" id="{79715D10-5616-42FE-A8C9-B497B6EF5ACD}"/>
              </a:ext>
            </a:extLst>
          </p:cNvPr>
          <p:cNvSpPr txBox="1"/>
          <p:nvPr/>
        </p:nvSpPr>
        <p:spPr>
          <a:xfrm>
            <a:off x="395944" y="711379"/>
            <a:ext cx="1868170" cy="914400"/>
          </a:xfrm>
          <a:prstGeom prst="rect">
            <a:avLst/>
          </a:prstGeom>
          <a:noFill/>
          <a:ln>
            <a:noFill/>
          </a:ln>
          <a:effectLst/>
          <a:extLst>
            <a:ext uri="{C572A759-6A51-4108-AA02-DFA0A04FC94B}">
              <ma14:wrappingTextBoxFlag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ma14="http://schemas.microsoft.com/office/mac/drawingml/2011/main" xmlns:lc="http://schemas.openxmlformats.org/drawingml/2006/lockedCanvas"/>
            </a:ext>
          </a:ex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3600" b="0" i="0" u="none" strike="noStrike" kern="100" cap="none" spc="0" normalizeH="0" baseline="0" noProof="0">
                <a:ln>
                  <a:noFill/>
                </a:ln>
                <a:solidFill>
                  <a:srgbClr val="FFFFFF"/>
                </a:solidFill>
                <a:effectLst/>
                <a:uLnTx/>
                <a:uFillTx/>
                <a:latin typeface="Century"/>
                <a:ea typeface="ＭＳ 明朝" panose="02020609040205080304" pitchFamily="17" charset="-128"/>
                <a:cs typeface="Times New Roman" panose="02020603050405020304" pitchFamily="18" charset="0"/>
              </a:rPr>
              <a:t>T o r s e</a:t>
            </a:r>
            <a:endParaRPr kumimoji="0" lang="ja-JP" altLang="en-US" sz="1200" b="0" i="0" u="none" strike="noStrike" kern="100" cap="none" spc="0" normalizeH="0" baseline="0" noProof="0">
              <a:ln>
                <a:noFill/>
              </a:ln>
              <a:solidFill>
                <a:sysClr val="windowText" lastClr="000000"/>
              </a:solidFill>
              <a:effectLst/>
              <a:uLnTx/>
              <a:uFillTx/>
              <a:latin typeface="Century"/>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543165390"/>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7</TotalTime>
  <Words>148</Words>
  <Application>Microsoft Office PowerPoint</Application>
  <PresentationFormat>A4 210 x 297 mm</PresentationFormat>
  <Paragraphs>11</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ＭＳ 明朝</vt:lpstr>
      <vt:lpstr>游ゴシック</vt:lpstr>
      <vt:lpstr>游ゴシック Light</vt:lpstr>
      <vt:lpstr>Arial</vt:lpstr>
      <vt:lpstr>Calibri</vt:lpstr>
      <vt:lpstr>Calibri Light</vt:lpstr>
      <vt:lpstr>Century</vt:lpstr>
      <vt:lpstr>Times New Roman</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Shibata Atsushi</dc:creator>
  <cp:lastModifiedBy>Shibata Atsushi</cp:lastModifiedBy>
  <cp:revision>1</cp:revision>
  <dcterms:created xsi:type="dcterms:W3CDTF">2018-12-19T12:14:36Z</dcterms:created>
  <dcterms:modified xsi:type="dcterms:W3CDTF">2018-12-19T12:22:16Z</dcterms:modified>
</cp:coreProperties>
</file>