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66" r:id="rId5"/>
    <p:sldId id="265" r:id="rId6"/>
    <p:sldId id="259" r:id="rId7"/>
    <p:sldId id="260" r:id="rId8"/>
    <p:sldId id="267" r:id="rId9"/>
    <p:sldId id="268" r:id="rId10"/>
    <p:sldId id="261" r:id="rId11"/>
    <p:sldId id="262" r:id="rId12"/>
    <p:sldId id="269" r:id="rId13"/>
    <p:sldId id="263" r:id="rId14"/>
    <p:sldId id="264" r:id="rId15"/>
    <p:sldId id="270" r:id="rId1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68"/>
    <p:restoredTop sz="86414"/>
  </p:normalViewPr>
  <p:slideViewPr>
    <p:cSldViewPr snapToGrid="0" snapToObjects="1">
      <p:cViewPr varScale="1">
        <p:scale>
          <a:sx n="72" d="100"/>
          <a:sy n="72" d="100"/>
        </p:scale>
        <p:origin x="208" y="173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05364-0D43-4640-8339-BCE7D5AD491A}" type="datetimeFigureOut">
              <a:rPr kumimoji="1" lang="ja-JP" altLang="en-US" smtClean="0"/>
              <a:t>2018/12/13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2A1F20-FE16-C842-B077-4D43CACC81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1826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2A1F20-FE16-C842-B077-4D43CACC811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70072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2A1F20-FE16-C842-B077-4D43CACC8111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38446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2A1F20-FE16-C842-B077-4D43CACC8111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16319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2A1F20-FE16-C842-B077-4D43CACC8111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1585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2A1F20-FE16-C842-B077-4D43CACC8111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96649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2A1F20-FE16-C842-B077-4D43CACC8111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29895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2A1F20-FE16-C842-B077-4D43CACC8111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21058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2A1F20-FE16-C842-B077-4D43CACC8111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0432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2A1F20-FE16-C842-B077-4D43CACC8111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99567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2A1F20-FE16-C842-B077-4D43CACC8111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00870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2A1F20-FE16-C842-B077-4D43CACC8111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7534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2A1F20-FE16-C842-B077-4D43CACC8111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6212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0926F5-0C16-F940-9936-7B0BBF23F5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8484DED-B07A-A44D-B7B2-1DDF64C3EF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FDAB2F4-BD06-FE4D-8900-1DB74E2A9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67C6F-C7F1-C24E-99B8-B73937A51973}" type="datetimeFigureOut">
              <a:rPr kumimoji="1" lang="ja-JP" altLang="en-US" smtClean="0"/>
              <a:t>2018/12/13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BFBB38-9947-A740-A032-74EC9F14B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0C7D80-022F-AE47-B0A7-A80BA2770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83D4-DCD7-BE43-827E-9636D94B49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4568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8B2F9E-8B47-EB4B-90D4-E0334A029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2F304C9-7385-DE42-9EBF-FBBFBCCF4F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993EFF2-419A-DE4C-9381-3819C180C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67C6F-C7F1-C24E-99B8-B73937A51973}" type="datetimeFigureOut">
              <a:rPr kumimoji="1" lang="ja-JP" altLang="en-US" smtClean="0"/>
              <a:t>2018/12/13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5095A39-6030-704B-B703-271AF21EA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1D875-341D-694A-9A49-F3698C1D6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83D4-DCD7-BE43-827E-9636D94B49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8679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8DFEC7D-4BA3-F04B-A159-F502B55612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5F04499-A277-7E43-ABBD-6F34906CED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87FF41B-C3EB-5D43-BB8E-40C1D27F8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67C6F-C7F1-C24E-99B8-B73937A51973}" type="datetimeFigureOut">
              <a:rPr kumimoji="1" lang="ja-JP" altLang="en-US" smtClean="0"/>
              <a:t>2018/12/13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9003B01-CB88-2449-BE62-3DCCBFD06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6C3F366-F2DA-B149-B8B0-27400F70B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83D4-DCD7-BE43-827E-9636D94B49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630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7812CC-553C-B944-AFB9-78E020401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BC50872-9037-2142-819B-552B43B5F2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140C3D4-0FC4-3F4F-87F5-2C9EC96C4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67C6F-C7F1-C24E-99B8-B73937A51973}" type="datetimeFigureOut">
              <a:rPr kumimoji="1" lang="ja-JP" altLang="en-US" smtClean="0"/>
              <a:t>2018/12/13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BD317BE-186E-8C40-BA99-77BD5619F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969F0B-CADE-6749-92BC-2B731F639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83D4-DCD7-BE43-827E-9636D94B49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02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A7CBD5-1B77-8847-A42F-EDD1A5E51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19DC092-4DBD-144D-9695-53C3268F54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42FE01B-DA68-B848-A1D5-C5DBB2C16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67C6F-C7F1-C24E-99B8-B73937A51973}" type="datetimeFigureOut">
              <a:rPr kumimoji="1" lang="ja-JP" altLang="en-US" smtClean="0"/>
              <a:t>2018/12/13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42B6EA2-706B-9A45-82FA-D593B170D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491EA9-97B6-BA4C-A646-9BFE56BC6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83D4-DCD7-BE43-827E-9636D94B49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1680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2D0B7B-B7DB-8247-B577-70AB0E85D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341382A-0A5E-974C-A3FD-FF4ED2B956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60E6C7C-420E-F648-99CA-8CAA9CD46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C96E453-2E02-5949-B19A-EF4A3222B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67C6F-C7F1-C24E-99B8-B73937A51973}" type="datetimeFigureOut">
              <a:rPr kumimoji="1" lang="ja-JP" altLang="en-US" smtClean="0"/>
              <a:t>2018/12/13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AB71F0C-DDEE-914F-A08F-958D5EF8D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1DF96FD-CF69-824C-8893-D56A79D0C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83D4-DCD7-BE43-827E-9636D94B49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004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DA10C5-3661-5142-B4C0-6395778E9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2C4FC92-6C13-A14C-8091-7BD730619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3FB02E7-4B3B-A64E-BB8D-4CB9D3BDA0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7851A65-6A1D-F440-B19C-B50B837B13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79E274C-FBCA-C341-B7FA-C8E6BB5678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CF6AF28-30DF-AA45-8E78-522692DE0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67C6F-C7F1-C24E-99B8-B73937A51973}" type="datetimeFigureOut">
              <a:rPr kumimoji="1" lang="ja-JP" altLang="en-US" smtClean="0"/>
              <a:t>2018/12/13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A55C12-3ED5-1D44-9573-BF43B563D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A648BDD-6BDA-594E-A115-91118404D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83D4-DCD7-BE43-827E-9636D94B49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0308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99AB2D-878D-0C46-8709-FB030334F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7B5CE39-90AD-A649-899F-54071A643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67C6F-C7F1-C24E-99B8-B73937A51973}" type="datetimeFigureOut">
              <a:rPr kumimoji="1" lang="ja-JP" altLang="en-US" smtClean="0"/>
              <a:t>2018/12/13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9C5D293-AB96-2A49-A7CF-14AD6632B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0B8CEBC-89E6-804A-9C3D-749366168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83D4-DCD7-BE43-827E-9636D94B49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0860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59FB229-7107-7045-8880-8262A8423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67C6F-C7F1-C24E-99B8-B73937A51973}" type="datetimeFigureOut">
              <a:rPr kumimoji="1" lang="ja-JP" altLang="en-US" smtClean="0"/>
              <a:t>2018/12/13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7F85111-E69B-CD46-97E2-B07505A61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F4C4250-4489-3F48-A5B3-894E2CE85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83D4-DCD7-BE43-827E-9636D94B49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432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9F65C6-F741-F344-BE22-37AF40E00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9009C4B-DAE2-E644-AE79-2B1A13C5B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B1CD7D-AB54-0D49-A652-424A4CAB09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E6F7997-8416-6548-91B5-43C8A5FA6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67C6F-C7F1-C24E-99B8-B73937A51973}" type="datetimeFigureOut">
              <a:rPr kumimoji="1" lang="ja-JP" altLang="en-US" smtClean="0"/>
              <a:t>2018/12/13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E58D753-6833-A644-9897-E98669B3D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6E0F9FC-D4A6-3B42-B6F5-ED9A1EE93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83D4-DCD7-BE43-827E-9636D94B49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8446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F4A56D-0BE5-3548-8078-24E0880A3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5EA5343-19DB-0247-BB20-37F5AA0BD2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CDC0F7D-AFB3-504B-B52E-05D6B83E8A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FA4B87C-C3BD-944B-AA67-1B7BA2516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67C6F-C7F1-C24E-99B8-B73937A51973}" type="datetimeFigureOut">
              <a:rPr kumimoji="1" lang="ja-JP" altLang="en-US" smtClean="0"/>
              <a:t>2018/12/13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73D96B3-9059-C444-8543-1123D4DC4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50F337B-CFF7-F945-BFB2-D9981F441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83D4-DCD7-BE43-827E-9636D94B49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5983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48EA06E-3265-934F-A488-3EF9BFB46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D83B745-99FF-6945-BA1D-B19238D4FD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4EC01B3-28E4-9E43-8E0D-65E2185685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67C6F-C7F1-C24E-99B8-B73937A51973}" type="datetimeFigureOut">
              <a:rPr kumimoji="1" lang="ja-JP" altLang="en-US" smtClean="0"/>
              <a:t>2018/12/13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7F5B374-9BF9-5E42-A9D7-A695D083E0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D8DAE3-6DA6-0F4E-B858-3B37B8F014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183D4-DCD7-BE43-827E-9636D94B49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57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07A31D-BB80-B949-85C1-8D52A4D192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/>
              <a:t>◯◯になってみた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0CB5886-D666-F14A-BD94-F93B6EB45B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027797"/>
          </a:xfrm>
        </p:spPr>
        <p:txBody>
          <a:bodyPr>
            <a:normAutofit/>
          </a:bodyPr>
          <a:lstStyle/>
          <a:p>
            <a:r>
              <a:rPr kumimoji="1" lang="ja-JP" altLang="en-US"/>
              <a:t>チーム「</a:t>
            </a:r>
            <a:r>
              <a:rPr kumimoji="1" lang="en-US" altLang="ja-JP" dirty="0"/>
              <a:t>××</a:t>
            </a:r>
            <a:r>
              <a:rPr kumimoji="1" lang="ja-JP" altLang="en-US"/>
              <a:t>」</a:t>
            </a:r>
            <a:endParaRPr kumimoji="1" lang="en-US" altLang="ja-JP" dirty="0"/>
          </a:p>
          <a:p>
            <a:r>
              <a:rPr kumimoji="1" lang="ja-JP" altLang="en-US"/>
              <a:t>東女花子　</a:t>
            </a:r>
            <a:r>
              <a:rPr lang="ja-JP" altLang="en-US"/>
              <a:t>東女花子</a:t>
            </a:r>
            <a:endParaRPr lang="en-US" altLang="ja-JP" dirty="0"/>
          </a:p>
          <a:p>
            <a:r>
              <a:rPr lang="ja-JP" altLang="en-US"/>
              <a:t>東女花子　東女花子</a:t>
            </a:r>
            <a:endParaRPr lang="en-US" altLang="ja-JP" dirty="0"/>
          </a:p>
          <a:p>
            <a:r>
              <a:rPr lang="ja-JP" altLang="en-US"/>
              <a:t>東女花子　東女花子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36000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0D5B57E0-2C63-C74F-AF3E-BFA0DCC26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◯◯になってみた</a:t>
            </a:r>
            <a:endParaRPr kumimoji="1" lang="ja-JP" altLang="en-US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B34A199-8E37-7940-A606-E277A0796B3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29056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770259-B937-8B44-8C43-7132E8865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何をしたのか説明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3371CF0-C6E0-5544-BE56-0039252AD1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4920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E8E684-6EBE-7F4D-A9C1-81502E1D6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実際にする（デモなど）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7580C09-C812-034D-B21E-8A143F7200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68498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E4BD885A-6842-1C4D-AF02-C9682CA9C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まとめ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4E434E2-CF4C-7F4F-AC8E-762462EC5A7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33068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378CF6-8B7C-1A45-B6D9-F81B8E41E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まとめ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62687B-504E-C746-AEAD-8EA34DB540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◯◯と言う職業について</a:t>
            </a:r>
            <a:endParaRPr lang="en-US" altLang="ja-JP" dirty="0"/>
          </a:p>
          <a:p>
            <a:pPr lvl="1"/>
            <a:r>
              <a:rPr lang="ja-JP" altLang="en-US"/>
              <a:t>あ</a:t>
            </a:r>
            <a:endParaRPr lang="en-US" altLang="ja-JP" dirty="0"/>
          </a:p>
          <a:p>
            <a:pPr lvl="1"/>
            <a:r>
              <a:rPr lang="ja-JP" altLang="en-US"/>
              <a:t>い</a:t>
            </a:r>
            <a:endParaRPr lang="en-US" altLang="ja-JP" dirty="0"/>
          </a:p>
          <a:p>
            <a:pPr lvl="1"/>
            <a:r>
              <a:rPr lang="ja-JP" altLang="en-US"/>
              <a:t>う</a:t>
            </a:r>
            <a:endParaRPr lang="en-US" altLang="ja-JP" dirty="0"/>
          </a:p>
          <a:p>
            <a:r>
              <a:rPr lang="ja-JP" altLang="en-US"/>
              <a:t>◯◯を体験してみて</a:t>
            </a:r>
            <a:endParaRPr lang="en-US" altLang="ja-JP" dirty="0"/>
          </a:p>
          <a:p>
            <a:pPr lvl="1"/>
            <a:r>
              <a:rPr kumimoji="1" lang="en-US" altLang="ja-JP" dirty="0"/>
              <a:t>A</a:t>
            </a:r>
          </a:p>
          <a:p>
            <a:pPr lvl="1"/>
            <a:r>
              <a:rPr lang="en-US" altLang="ja-JP" dirty="0"/>
              <a:t>B</a:t>
            </a:r>
          </a:p>
          <a:p>
            <a:pPr lvl="1"/>
            <a:r>
              <a:rPr kumimoji="1" lang="en-US" altLang="ja-JP" dirty="0"/>
              <a:t>C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597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D09DF3-241B-4845-9BAC-3F24EDA77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メンバー感想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2D9C917-6368-D548-8598-4893F838DB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/>
              <a:t>メンバー</a:t>
            </a:r>
          </a:p>
        </p:txBody>
      </p:sp>
    </p:spTree>
    <p:extLst>
      <p:ext uri="{BB962C8B-B14F-4D97-AF65-F5344CB8AC3E}">
        <p14:creationId xmlns:p14="http://schemas.microsoft.com/office/powerpoint/2010/main" val="3089863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632AFD-F35F-1F44-8BC9-40BC35084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目次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0088E53-86D2-B94C-88B4-D1EDD9CED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/>
              <a:t>はじめに</a:t>
            </a:r>
            <a:endParaRPr kumimoji="1" lang="en-US" altLang="ja-JP" dirty="0"/>
          </a:p>
          <a:p>
            <a:r>
              <a:rPr lang="ja-JP" altLang="en-US"/>
              <a:t>職業調査</a:t>
            </a:r>
            <a:endParaRPr lang="en-US" altLang="ja-JP" dirty="0"/>
          </a:p>
          <a:p>
            <a:pPr lvl="1"/>
            <a:r>
              <a:rPr lang="ja-JP" altLang="en-US"/>
              <a:t>業界の話</a:t>
            </a:r>
            <a:endParaRPr lang="en-US" altLang="ja-JP" dirty="0"/>
          </a:p>
          <a:p>
            <a:pPr lvl="1"/>
            <a:r>
              <a:rPr lang="ja-JP" altLang="en-US"/>
              <a:t>業界人の話</a:t>
            </a:r>
            <a:endParaRPr lang="en-US" altLang="ja-JP" dirty="0"/>
          </a:p>
          <a:p>
            <a:pPr lvl="1"/>
            <a:r>
              <a:rPr lang="ja-JP" altLang="en-US"/>
              <a:t>◯ ◯になりたい人へ</a:t>
            </a:r>
            <a:endParaRPr lang="en-US" altLang="ja-JP" dirty="0"/>
          </a:p>
          <a:p>
            <a:r>
              <a:rPr lang="ja-JP" altLang="en-US"/>
              <a:t>職業体験</a:t>
            </a:r>
            <a:endParaRPr lang="en-US" altLang="ja-JP" dirty="0"/>
          </a:p>
          <a:p>
            <a:pPr lvl="1"/>
            <a:r>
              <a:rPr lang="ja-JP" altLang="en-US"/>
              <a:t>◯ ◯してみた</a:t>
            </a:r>
            <a:endParaRPr lang="en-US" altLang="ja-JP" dirty="0"/>
          </a:p>
          <a:p>
            <a:pPr lvl="1"/>
            <a:r>
              <a:rPr lang="ja-JP" altLang="en-US"/>
              <a:t>◯ ◯デモ</a:t>
            </a:r>
            <a:endParaRPr lang="en-US" altLang="ja-JP" dirty="0"/>
          </a:p>
          <a:p>
            <a:r>
              <a:rPr lang="ja-JP" altLang="en-US"/>
              <a:t>まとめ</a:t>
            </a:r>
            <a:endParaRPr lang="en-US" altLang="ja-JP" dirty="0"/>
          </a:p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2508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DBE5206D-96C2-C945-8FEE-799A6DDE1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はじめに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EDED03A-4710-D847-B3DF-1FA71FB7F8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9932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B2BB14-6141-0948-AFA0-3D3FC29AF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チーム紹介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08E4A9E-FFEA-8747-B829-F62C69516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1127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DA3318-DBC3-1944-832F-028B16EA6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◯ ◯と言う職について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4CB30F9-D86A-4B43-AB11-00CD4E5F4B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5461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84C10D48-9578-DB48-8370-50529FE0A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◯ ◯職業調査</a:t>
            </a:r>
            <a:endParaRPr kumimoji="1" lang="ja-JP" altLang="en-US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749F87A-9B25-F34C-9C6A-4302F4CE6FE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6286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D49C23-668E-EE46-8B64-65A6ACE88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◯◯</a:t>
            </a:r>
            <a:r>
              <a:rPr kumimoji="1" lang="ja-JP" altLang="en-US"/>
              <a:t>業界の話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F7FAE23-F4E8-E446-AEFA-43CCC566F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967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DBFDF9-5246-6844-BF2B-3DAAE8379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密着！◯◯業界人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5A1D464-2F66-6949-8D18-6E554CA6B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3155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FDBCEB-42B4-2B48-8B0C-F33CA777E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これから</a:t>
            </a:r>
            <a:r>
              <a:rPr lang="ja-JP" altLang="en-US"/>
              <a:t>◯◯になりたい君へ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AB51C5-29BB-B54D-BC73-ED94B393D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2783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124</Words>
  <Application>Microsoft Macintosh PowerPoint</Application>
  <PresentationFormat>ワイド画面</PresentationFormat>
  <Paragraphs>49</Paragraphs>
  <Slides>15</Slides>
  <Notes>12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9" baseType="lpstr">
      <vt:lpstr>游ゴシック</vt:lpstr>
      <vt:lpstr>游ゴシック Light</vt:lpstr>
      <vt:lpstr>Arial</vt:lpstr>
      <vt:lpstr>Office テーマ</vt:lpstr>
      <vt:lpstr>◯◯になってみた</vt:lpstr>
      <vt:lpstr>目次</vt:lpstr>
      <vt:lpstr>はじめに</vt:lpstr>
      <vt:lpstr>チーム紹介</vt:lpstr>
      <vt:lpstr>◯ ◯と言う職について</vt:lpstr>
      <vt:lpstr>◯ ◯職業調査</vt:lpstr>
      <vt:lpstr>◯◯業界の話</vt:lpstr>
      <vt:lpstr>密着！◯◯業界人</vt:lpstr>
      <vt:lpstr>これから◯◯になりたい君へ</vt:lpstr>
      <vt:lpstr>◯◯になってみた</vt:lpstr>
      <vt:lpstr>何をしたのか説明</vt:lpstr>
      <vt:lpstr>実際にする（デモなど）</vt:lpstr>
      <vt:lpstr>まとめ</vt:lpstr>
      <vt:lpstr>まとめ</vt:lpstr>
      <vt:lpstr>メンバー感想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◯◯になってみた</dc:title>
  <dc:creator>Microsoft Office ユーザー</dc:creator>
  <cp:lastModifiedBy>Microsoft Office ユーザー</cp:lastModifiedBy>
  <cp:revision>1</cp:revision>
  <dcterms:created xsi:type="dcterms:W3CDTF">2018-12-13T01:17:35Z</dcterms:created>
  <dcterms:modified xsi:type="dcterms:W3CDTF">2018-12-13T01:23:38Z</dcterms:modified>
</cp:coreProperties>
</file>