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5"/>
  </p:notesMasterIdLst>
  <p:handoutMasterIdLst>
    <p:handoutMasterId r:id="rId26"/>
  </p:handoutMasterIdLst>
  <p:sldIdLst>
    <p:sldId id="256" r:id="rId2"/>
    <p:sldId id="257" r:id="rId3"/>
    <p:sldId id="283" r:id="rId4"/>
    <p:sldId id="387" r:id="rId5"/>
    <p:sldId id="388" r:id="rId6"/>
    <p:sldId id="324" r:id="rId7"/>
    <p:sldId id="392" r:id="rId8"/>
    <p:sldId id="391" r:id="rId9"/>
    <p:sldId id="393" r:id="rId10"/>
    <p:sldId id="397" r:id="rId11"/>
    <p:sldId id="398" r:id="rId12"/>
    <p:sldId id="400" r:id="rId13"/>
    <p:sldId id="401" r:id="rId14"/>
    <p:sldId id="402" r:id="rId15"/>
    <p:sldId id="403" r:id="rId16"/>
    <p:sldId id="395" r:id="rId17"/>
    <p:sldId id="389" r:id="rId18"/>
    <p:sldId id="394" r:id="rId19"/>
    <p:sldId id="390" r:id="rId20"/>
    <p:sldId id="396" r:id="rId21"/>
    <p:sldId id="404" r:id="rId22"/>
    <p:sldId id="405" r:id="rId23"/>
    <p:sldId id="361"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4F53B30-C378-4344-8134-B3CA31EAE86A}">
          <p14:sldIdLst>
            <p14:sldId id="256"/>
            <p14:sldId id="257"/>
          </p14:sldIdLst>
        </p14:section>
        <p14:section name="前回の復習" id="{CBB2E1D0-D02B-478D-9363-941FFF2262B1}">
          <p14:sldIdLst>
            <p14:sldId id="283"/>
            <p14:sldId id="387"/>
            <p14:sldId id="388"/>
          </p14:sldIdLst>
        </p14:section>
        <p14:section name="著作権" id="{5D3E424D-1941-4888-A3A6-39AE16D4DAF5}">
          <p14:sldIdLst>
            <p14:sldId id="324"/>
            <p14:sldId id="392"/>
            <p14:sldId id="391"/>
            <p14:sldId id="393"/>
            <p14:sldId id="397"/>
            <p14:sldId id="398"/>
            <p14:sldId id="400"/>
            <p14:sldId id="401"/>
            <p14:sldId id="402"/>
            <p14:sldId id="403"/>
            <p14:sldId id="395"/>
          </p14:sldIdLst>
        </p14:section>
        <p14:section name="情報倫理" id="{14507E54-0E3A-4DFB-9CD1-EA0E51B3ED83}">
          <p14:sldIdLst>
            <p14:sldId id="389"/>
            <p14:sldId id="394"/>
            <p14:sldId id="390"/>
            <p14:sldId id="396"/>
            <p14:sldId id="404"/>
            <p14:sldId id="405"/>
          </p14:sldIdLst>
        </p14:section>
        <p14:section name="まとめ" id="{36FFCAE2-315A-41DE-8941-FB7557A2DA9E}">
          <p14:sldIdLst>
            <p14:sldId id="3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103D"/>
    <a:srgbClr val="6B0920"/>
    <a:srgbClr val="FBEDBB"/>
    <a:srgbClr val="FFCCCC"/>
    <a:srgbClr val="E77F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8"/>
    <p:restoredTop sz="81395" autoAdjust="0"/>
  </p:normalViewPr>
  <p:slideViewPr>
    <p:cSldViewPr snapToGrid="0">
      <p:cViewPr varScale="1">
        <p:scale>
          <a:sx n="90" d="100"/>
          <a:sy n="90" d="100"/>
        </p:scale>
        <p:origin x="232" y="736"/>
      </p:cViewPr>
      <p:guideLst/>
    </p:cSldViewPr>
  </p:slideViewPr>
  <p:notesTextViewPr>
    <p:cViewPr>
      <p:scale>
        <a:sx n="1" d="1"/>
        <a:sy n="1" d="1"/>
      </p:scale>
      <p:origin x="0" y="0"/>
    </p:cViewPr>
  </p:notesTextViewPr>
  <p:notesViewPr>
    <p:cSldViewPr snapToGrid="0">
      <p:cViewPr varScale="1">
        <p:scale>
          <a:sx n="56" d="100"/>
          <a:sy n="56" d="100"/>
        </p:scale>
        <p:origin x="1827" y="5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05BF498-BED4-4818-A21E-3FC94C717C1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9CA3D75B-6B42-4E34-9812-C6585B3B522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904958-45C8-4C72-9EF1-471675195A0C}" type="datetimeFigureOut">
              <a:rPr kumimoji="1" lang="ja-JP" altLang="en-US" smtClean="0"/>
              <a:t>2018/5/31</a:t>
            </a:fld>
            <a:endParaRPr kumimoji="1" lang="ja-JP" altLang="en-US"/>
          </a:p>
        </p:txBody>
      </p:sp>
      <p:sp>
        <p:nvSpPr>
          <p:cNvPr id="4" name="フッター プレースホルダー 3">
            <a:extLst>
              <a:ext uri="{FF2B5EF4-FFF2-40B4-BE49-F238E27FC236}">
                <a16:creationId xmlns:a16="http://schemas.microsoft.com/office/drawing/2014/main" id="{7BCDD0F5-99DE-40E9-95A0-E1A2813CDA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EF7AD00-9A80-4513-8F41-488B8F5819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8519DD-503F-4D37-9736-B5FF6209FC4E}" type="slidenum">
              <a:rPr kumimoji="1" lang="ja-JP" altLang="en-US" smtClean="0"/>
              <a:t>‹#›</a:t>
            </a:fld>
            <a:endParaRPr kumimoji="1" lang="ja-JP" altLang="en-US"/>
          </a:p>
        </p:txBody>
      </p:sp>
    </p:spTree>
    <p:extLst>
      <p:ext uri="{BB962C8B-B14F-4D97-AF65-F5344CB8AC3E}">
        <p14:creationId xmlns:p14="http://schemas.microsoft.com/office/powerpoint/2010/main" val="1018578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B4A089-E5CD-4BBC-A217-87CB6F6D69A0}" type="datetimeFigureOut">
              <a:rPr kumimoji="1" lang="ja-JP" altLang="en-US" smtClean="0"/>
              <a:t>2018/5/31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168A4A-3707-4C5A-A9F0-B2EE08EDBC23}" type="slidenum">
              <a:rPr kumimoji="1" lang="ja-JP" altLang="en-US" smtClean="0"/>
              <a:t>‹#›</a:t>
            </a:fld>
            <a:endParaRPr kumimoji="1" lang="ja-JP" altLang="en-US"/>
          </a:p>
        </p:txBody>
      </p:sp>
    </p:spTree>
    <p:extLst>
      <p:ext uri="{BB962C8B-B14F-4D97-AF65-F5344CB8AC3E}">
        <p14:creationId xmlns:p14="http://schemas.microsoft.com/office/powerpoint/2010/main" val="17450208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今回はひたすら聞く授業</a:t>
            </a:r>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2</a:t>
            </a:fld>
            <a:endParaRPr kumimoji="1" lang="ja-JP" altLang="en-US"/>
          </a:p>
        </p:txBody>
      </p:sp>
    </p:spTree>
    <p:extLst>
      <p:ext uri="{BB962C8B-B14F-4D97-AF65-F5344CB8AC3E}">
        <p14:creationId xmlns:p14="http://schemas.microsoft.com/office/powerpoint/2010/main" val="3999908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23</a:t>
            </a:fld>
            <a:endParaRPr kumimoji="1" lang="ja-JP" altLang="en-US"/>
          </a:p>
        </p:txBody>
      </p:sp>
    </p:spTree>
    <p:extLst>
      <p:ext uri="{BB962C8B-B14F-4D97-AF65-F5344CB8AC3E}">
        <p14:creationId xmlns:p14="http://schemas.microsoft.com/office/powerpoint/2010/main" val="2231131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3</a:t>
            </a:fld>
            <a:endParaRPr kumimoji="1" lang="ja-JP" altLang="en-US"/>
          </a:p>
        </p:txBody>
      </p:sp>
    </p:spTree>
    <p:extLst>
      <p:ext uri="{BB962C8B-B14F-4D97-AF65-F5344CB8AC3E}">
        <p14:creationId xmlns:p14="http://schemas.microsoft.com/office/powerpoint/2010/main" val="2550983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検索とは、たくさんのサイトが持つ単語の集合の中から、合致するサイトを選択するもの。</a:t>
            </a:r>
            <a:endParaRPr kumimoji="1" lang="en-US" altLang="ja-JP" dirty="0"/>
          </a:p>
          <a:p>
            <a:r>
              <a:rPr kumimoji="1" lang="ja-JP" altLang="en-US" dirty="0"/>
              <a:t>そのため、</a:t>
            </a:r>
            <a:r>
              <a:rPr kumimoji="1" lang="en-US" altLang="ja-JP" dirty="0"/>
              <a:t>Benn</a:t>
            </a:r>
            <a:r>
              <a:rPr kumimoji="1" lang="ja-JP" altLang="en-US" dirty="0"/>
              <a:t>図のように、いくつもの論理和や論理積を重ねて目的のものを探す方が合理的。</a:t>
            </a:r>
            <a:endParaRPr kumimoji="1" lang="en-US" altLang="ja-JP" dirty="0"/>
          </a:p>
          <a:p>
            <a:endParaRPr kumimoji="1" lang="en-US" altLang="ja-JP" dirty="0"/>
          </a:p>
          <a:p>
            <a:r>
              <a:rPr kumimoji="1" lang="ja-JP" altLang="en-US" dirty="0"/>
              <a:t>下の例では、システムがどこで文章を区切るのかがわからない。</a:t>
            </a:r>
            <a:endParaRPr kumimoji="1" lang="en-US" altLang="ja-JP" dirty="0"/>
          </a:p>
          <a:p>
            <a:r>
              <a:rPr kumimoji="1" lang="ja-JP" altLang="en-US" dirty="0"/>
              <a:t>そのため、目的の検索結果になるかはシステム次第となってしまう。</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4</a:t>
            </a:fld>
            <a:endParaRPr kumimoji="1" lang="ja-JP" altLang="en-US"/>
          </a:p>
        </p:txBody>
      </p:sp>
    </p:spTree>
    <p:extLst>
      <p:ext uri="{BB962C8B-B14F-4D97-AF65-F5344CB8AC3E}">
        <p14:creationId xmlns:p14="http://schemas.microsoft.com/office/powerpoint/2010/main" val="993502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6</a:t>
            </a:fld>
            <a:endParaRPr kumimoji="1" lang="ja-JP" altLang="en-US"/>
          </a:p>
        </p:txBody>
      </p:sp>
    </p:spTree>
    <p:extLst>
      <p:ext uri="{BB962C8B-B14F-4D97-AF65-F5344CB8AC3E}">
        <p14:creationId xmlns:p14="http://schemas.microsoft.com/office/powerpoint/2010/main" val="3140225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要するにソフトウェアを使うときに利用規約</a:t>
            </a:r>
            <a:endParaRPr kumimoji="1" lang="en-US" altLang="ja-JP" dirty="0"/>
          </a:p>
          <a:p>
            <a:endParaRPr kumimoji="1" lang="en-US" altLang="ja-JP" dirty="0"/>
          </a:p>
          <a:p>
            <a:r>
              <a:rPr kumimoji="1" lang="ja-JP" altLang="en-US" dirty="0"/>
              <a:t>今の世の中で、ゲームなどのアプリケーションを作るとき、ゼロから作ることはまず無い。</a:t>
            </a:r>
            <a:endParaRPr kumimoji="1" lang="en-US" altLang="ja-JP" dirty="0"/>
          </a:p>
          <a:p>
            <a:r>
              <a:rPr kumimoji="1" lang="ja-JP" altLang="en-US" dirty="0"/>
              <a:t>例えば画面表示のソフトウェア、キャラ作成のソフトウェア、物理演算のソフトウェアなど、</a:t>
            </a:r>
            <a:endParaRPr kumimoji="1" lang="en-US" altLang="ja-JP" dirty="0"/>
          </a:p>
          <a:p>
            <a:r>
              <a:rPr kumimoji="1" lang="ja-JP" altLang="en-US" dirty="0"/>
              <a:t>様々なソフトウェアを組み合わせて作成する。</a:t>
            </a:r>
            <a:endParaRPr kumimoji="1" lang="en-US" altLang="ja-JP" dirty="0"/>
          </a:p>
          <a:p>
            <a:endParaRPr kumimoji="1" lang="en-US" altLang="ja-JP" dirty="0"/>
          </a:p>
          <a:p>
            <a:r>
              <a:rPr kumimoji="1" lang="ja-JP" altLang="en-US" dirty="0"/>
              <a:t>ではパーツとなったソフトウェアの著作権は？という話になる。</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11</a:t>
            </a:fld>
            <a:endParaRPr kumimoji="1" lang="ja-JP" altLang="en-US"/>
          </a:p>
        </p:txBody>
      </p:sp>
    </p:spTree>
    <p:extLst>
      <p:ext uri="{BB962C8B-B14F-4D97-AF65-F5344CB8AC3E}">
        <p14:creationId xmlns:p14="http://schemas.microsoft.com/office/powerpoint/2010/main" val="4445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14</a:t>
            </a:fld>
            <a:endParaRPr kumimoji="1" lang="ja-JP" altLang="en-US"/>
          </a:p>
        </p:txBody>
      </p:sp>
    </p:spTree>
    <p:extLst>
      <p:ext uri="{BB962C8B-B14F-4D97-AF65-F5344CB8AC3E}">
        <p14:creationId xmlns:p14="http://schemas.microsoft.com/office/powerpoint/2010/main" val="1226870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無料の絵だからといって自分のモノとして扱っていいわけではない！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15</a:t>
            </a:fld>
            <a:endParaRPr kumimoji="1" lang="ja-JP" altLang="en-US"/>
          </a:p>
        </p:txBody>
      </p:sp>
    </p:spTree>
    <p:extLst>
      <p:ext uri="{BB962C8B-B14F-4D97-AF65-F5344CB8AC3E}">
        <p14:creationId xmlns:p14="http://schemas.microsoft.com/office/powerpoint/2010/main" val="3160222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18</a:t>
            </a:fld>
            <a:endParaRPr kumimoji="1" lang="ja-JP" altLang="en-US"/>
          </a:p>
        </p:txBody>
      </p:sp>
    </p:spTree>
    <p:extLst>
      <p:ext uri="{BB962C8B-B14F-4D97-AF65-F5344CB8AC3E}">
        <p14:creationId xmlns:p14="http://schemas.microsoft.com/office/powerpoint/2010/main" val="2023709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168A4A-3707-4C5A-A9F0-B2EE08EDBC23}" type="slidenum">
              <a:rPr kumimoji="1" lang="ja-JP" altLang="en-US" smtClean="0"/>
              <a:t>20</a:t>
            </a:fld>
            <a:endParaRPr kumimoji="1" lang="ja-JP" altLang="en-US"/>
          </a:p>
        </p:txBody>
      </p:sp>
    </p:spTree>
    <p:extLst>
      <p:ext uri="{BB962C8B-B14F-4D97-AF65-F5344CB8AC3E}">
        <p14:creationId xmlns:p14="http://schemas.microsoft.com/office/powerpoint/2010/main" val="5732449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901BC4-D296-48D4-92D6-BC6942051E3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283F498E-040F-49DE-ADB3-F6A582B23BD6}"/>
              </a:ext>
            </a:extLst>
          </p:cNvPr>
          <p:cNvSpPr>
            <a:spLocks noGrp="1"/>
          </p:cNvSpPr>
          <p:nvPr>
            <p:ph type="subTitle" idx="1"/>
          </p:nvPr>
        </p:nvSpPr>
        <p:spPr>
          <a:xfrm>
            <a:off x="1524000" y="3971636"/>
            <a:ext cx="9144000" cy="128616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6FEA12FF-2913-442B-8B6A-EF538F1455E4}"/>
              </a:ext>
            </a:extLst>
          </p:cNvPr>
          <p:cNvSpPr>
            <a:spLocks noGrp="1"/>
          </p:cNvSpPr>
          <p:nvPr>
            <p:ph type="dt" sz="half" idx="10"/>
          </p:nvPr>
        </p:nvSpPr>
        <p:spPr/>
        <p:txBody>
          <a:bodyPr/>
          <a:lstStyle/>
          <a:p>
            <a:fld id="{1154F701-F03C-6048-A991-1F68897588CC}" type="datetime1">
              <a:rPr kumimoji="1" lang="ja-JP" altLang="en-US" smtClean="0"/>
              <a:t>2018/5/31</a:t>
            </a:fld>
            <a:endParaRPr kumimoji="1" lang="ja-JP" altLang="en-US"/>
          </a:p>
        </p:txBody>
      </p:sp>
      <p:sp>
        <p:nvSpPr>
          <p:cNvPr id="5" name="フッター プレースホルダー 4">
            <a:extLst>
              <a:ext uri="{FF2B5EF4-FFF2-40B4-BE49-F238E27FC236}">
                <a16:creationId xmlns:a16="http://schemas.microsoft.com/office/drawing/2014/main" id="{E9D7A3A4-0575-425D-9366-09080868150C}"/>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pic>
        <p:nvPicPr>
          <p:cNvPr id="1026" name="Picture 2" descr="ãæ±äº¬å¥³å­å¤§å­¦ãæ ¡ç« ãã®ç»åæ¤ç´¢çµæ">
            <a:extLst>
              <a:ext uri="{FF2B5EF4-FFF2-40B4-BE49-F238E27FC236}">
                <a16:creationId xmlns:a16="http://schemas.microsoft.com/office/drawing/2014/main" id="{8653782A-E28D-4E5F-93EB-329AD10AAFF9}"/>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409" t="12242" r="78440" b="9812"/>
          <a:stretch/>
        </p:blipFill>
        <p:spPr bwMode="auto">
          <a:xfrm>
            <a:off x="5515232" y="210709"/>
            <a:ext cx="1161535" cy="120272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a:extLst>
              <a:ext uri="{FF2B5EF4-FFF2-40B4-BE49-F238E27FC236}">
                <a16:creationId xmlns:a16="http://schemas.microsoft.com/office/drawing/2014/main" id="{2851AA54-C7C3-46C3-A393-38B059725C99}"/>
              </a:ext>
            </a:extLst>
          </p:cNvPr>
          <p:cNvCxnSpPr>
            <a:cxnSpLocks/>
          </p:cNvCxnSpPr>
          <p:nvPr userDrawn="1"/>
        </p:nvCxnSpPr>
        <p:spPr>
          <a:xfrm>
            <a:off x="1524000" y="3526845"/>
            <a:ext cx="9144000" cy="0"/>
          </a:xfrm>
          <a:prstGeom prst="line">
            <a:avLst/>
          </a:prstGeom>
          <a:ln w="5715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D871A0DE-DFBA-4086-B094-B3047EAFA850}"/>
              </a:ext>
            </a:extLst>
          </p:cNvPr>
          <p:cNvCxnSpPr>
            <a:cxnSpLocks/>
          </p:cNvCxnSpPr>
          <p:nvPr userDrawn="1"/>
        </p:nvCxnSpPr>
        <p:spPr>
          <a:xfrm>
            <a:off x="1524000" y="3602038"/>
            <a:ext cx="9144000" cy="0"/>
          </a:xfrm>
          <a:prstGeom prst="line">
            <a:avLst/>
          </a:prstGeom>
          <a:ln w="19050">
            <a:solidFill>
              <a:srgbClr val="C8103D"/>
            </a:solidFill>
          </a:ln>
        </p:spPr>
        <p:style>
          <a:lnRef idx="1">
            <a:schemeClr val="accent1"/>
          </a:lnRef>
          <a:fillRef idx="0">
            <a:schemeClr val="accent1"/>
          </a:fillRef>
          <a:effectRef idx="0">
            <a:schemeClr val="accent1"/>
          </a:effectRef>
          <a:fontRef idx="minor">
            <a:schemeClr val="tx1"/>
          </a:fontRef>
        </p:style>
      </p:cxnSp>
      <p:sp>
        <p:nvSpPr>
          <p:cNvPr id="16" name="楕円 15">
            <a:extLst>
              <a:ext uri="{FF2B5EF4-FFF2-40B4-BE49-F238E27FC236}">
                <a16:creationId xmlns:a16="http://schemas.microsoft.com/office/drawing/2014/main" id="{09469472-601E-4BAE-9CF7-23C498DF1268}"/>
              </a:ext>
            </a:extLst>
          </p:cNvPr>
          <p:cNvSpPr/>
          <p:nvPr userDrawn="1"/>
        </p:nvSpPr>
        <p:spPr>
          <a:xfrm>
            <a:off x="11520000" y="6118278"/>
            <a:ext cx="540946" cy="540946"/>
          </a:xfrm>
          <a:prstGeom prst="ellipse">
            <a:avLst/>
          </a:prstGeom>
          <a:noFill/>
          <a:ln w="1270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507D4DC2-665B-42D8-8C30-09213CA81AFB}"/>
              </a:ext>
            </a:extLst>
          </p:cNvPr>
          <p:cNvSpPr/>
          <p:nvPr userDrawn="1"/>
        </p:nvSpPr>
        <p:spPr>
          <a:xfrm>
            <a:off x="11573398" y="6165219"/>
            <a:ext cx="447063" cy="447063"/>
          </a:xfrm>
          <a:prstGeom prst="ellipse">
            <a:avLst/>
          </a:prstGeom>
          <a:noFill/>
          <a:ln w="1905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24F952C9-B88F-4E00-9DB1-D035A7C7F8D5}" type="slidenum">
              <a:rPr kumimoji="1" lang="ja-JP" altLang="en-US" smtClean="0">
                <a:solidFill>
                  <a:srgbClr val="C8103D">
                    <a:alpha val="50000"/>
                  </a:srgbClr>
                </a:solidFill>
              </a:rPr>
              <a:pPr/>
              <a:t>‹#›</a:t>
            </a:fld>
            <a:endParaRPr kumimoji="1" lang="ja-JP" altLang="en-US">
              <a:solidFill>
                <a:srgbClr val="C8103D">
                  <a:alpha val="50000"/>
                </a:srgbClr>
              </a:solidFill>
            </a:endParaRPr>
          </a:p>
        </p:txBody>
      </p:sp>
    </p:spTree>
    <p:extLst>
      <p:ext uri="{BB962C8B-B14F-4D97-AF65-F5344CB8AC3E}">
        <p14:creationId xmlns:p14="http://schemas.microsoft.com/office/powerpoint/2010/main" val="204848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831526-3EBF-4678-BC12-BB91D1137CA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A879E4-5BAC-408D-9DAE-5DCEB8FEB4D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A2E5C0-55E3-4B98-BD26-E944C0CEA391}"/>
              </a:ext>
            </a:extLst>
          </p:cNvPr>
          <p:cNvSpPr>
            <a:spLocks noGrp="1"/>
          </p:cNvSpPr>
          <p:nvPr>
            <p:ph type="dt" sz="half" idx="10"/>
          </p:nvPr>
        </p:nvSpPr>
        <p:spPr/>
        <p:txBody>
          <a:bodyPr/>
          <a:lstStyle/>
          <a:p>
            <a:fld id="{70DE5C05-531E-A94E-BD04-B0EAE7F17C5A}" type="datetime1">
              <a:rPr kumimoji="1" lang="ja-JP" altLang="en-US" smtClean="0"/>
              <a:t>2018/5/31</a:t>
            </a:fld>
            <a:endParaRPr kumimoji="1" lang="ja-JP" altLang="en-US"/>
          </a:p>
        </p:txBody>
      </p:sp>
      <p:sp>
        <p:nvSpPr>
          <p:cNvPr id="5" name="フッター プレースホルダー 4">
            <a:extLst>
              <a:ext uri="{FF2B5EF4-FFF2-40B4-BE49-F238E27FC236}">
                <a16:creationId xmlns:a16="http://schemas.microsoft.com/office/drawing/2014/main" id="{DABC6E70-8CA5-41A0-9ED8-0D3C65ECD646}"/>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6" name="スライド番号プレースホルダー 5">
            <a:extLst>
              <a:ext uri="{FF2B5EF4-FFF2-40B4-BE49-F238E27FC236}">
                <a16:creationId xmlns:a16="http://schemas.microsoft.com/office/drawing/2014/main" id="{DD1D8EA6-9395-4F8A-B9F2-D717A212CB21}"/>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19961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18362DE-0594-4627-A7BF-4479DAE625D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97B4F8-627C-4F66-9631-5AD0B873D3B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C87786-CD65-4AF5-A01E-94180CE06DE5}"/>
              </a:ext>
            </a:extLst>
          </p:cNvPr>
          <p:cNvSpPr>
            <a:spLocks noGrp="1"/>
          </p:cNvSpPr>
          <p:nvPr>
            <p:ph type="dt" sz="half" idx="10"/>
          </p:nvPr>
        </p:nvSpPr>
        <p:spPr/>
        <p:txBody>
          <a:bodyPr/>
          <a:lstStyle/>
          <a:p>
            <a:fld id="{21BE5B2A-C59E-8748-B6E0-0A04E7187ACE}" type="datetime1">
              <a:rPr kumimoji="1" lang="ja-JP" altLang="en-US" smtClean="0"/>
              <a:t>2018/5/31</a:t>
            </a:fld>
            <a:endParaRPr kumimoji="1" lang="ja-JP" altLang="en-US"/>
          </a:p>
        </p:txBody>
      </p:sp>
      <p:sp>
        <p:nvSpPr>
          <p:cNvPr id="5" name="フッター プレースホルダー 4">
            <a:extLst>
              <a:ext uri="{FF2B5EF4-FFF2-40B4-BE49-F238E27FC236}">
                <a16:creationId xmlns:a16="http://schemas.microsoft.com/office/drawing/2014/main" id="{9ECF441E-F351-4809-BF9D-1E09064C45F8}"/>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6" name="スライド番号プレースホルダー 5">
            <a:extLst>
              <a:ext uri="{FF2B5EF4-FFF2-40B4-BE49-F238E27FC236}">
                <a16:creationId xmlns:a16="http://schemas.microsoft.com/office/drawing/2014/main" id="{8ED44357-C51A-4045-86AC-777D08D65A9E}"/>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18675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620659-2B52-4677-A6FA-DF3E85A0B7C2}"/>
              </a:ext>
            </a:extLst>
          </p:cNvPr>
          <p:cNvSpPr>
            <a:spLocks noGrp="1"/>
          </p:cNvSpPr>
          <p:nvPr>
            <p:ph type="title"/>
          </p:nvPr>
        </p:nvSpPr>
        <p:spPr>
          <a:xfrm>
            <a:off x="838200" y="365126"/>
            <a:ext cx="10515600" cy="1074302"/>
          </a:xfrm>
        </p:spPr>
        <p:txBody>
          <a:bodyPr/>
          <a:lstStyle>
            <a:lvl1pPr algn="ctr">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F7BBD2FC-8B5C-461F-B4A5-7BB84D62A893}"/>
              </a:ext>
            </a:extLst>
          </p:cNvPr>
          <p:cNvSpPr>
            <a:spLocks noGrp="1"/>
          </p:cNvSpPr>
          <p:nvPr>
            <p:ph idx="1"/>
          </p:nvPr>
        </p:nvSpPr>
        <p:spPr>
          <a:xfrm>
            <a:off x="838200" y="1671782"/>
            <a:ext cx="10515600" cy="450518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FC4CDA-1CC7-4156-A48F-26FADC05DD23}"/>
              </a:ext>
            </a:extLst>
          </p:cNvPr>
          <p:cNvSpPr>
            <a:spLocks noGrp="1"/>
          </p:cNvSpPr>
          <p:nvPr>
            <p:ph type="dt" sz="half" idx="10"/>
          </p:nvPr>
        </p:nvSpPr>
        <p:spPr/>
        <p:txBody>
          <a:bodyPr/>
          <a:lstStyle>
            <a:lvl1pPr>
              <a:defRPr>
                <a:solidFill>
                  <a:srgbClr val="C8103D">
                    <a:alpha val="50000"/>
                  </a:srgbClr>
                </a:solidFill>
              </a:defRPr>
            </a:lvl1pPr>
          </a:lstStyle>
          <a:p>
            <a:fld id="{011F400D-FE27-0B45-BA27-E16A49876F72}"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287C564F-AA37-430F-8640-9166E3755E78}"/>
              </a:ext>
            </a:extLst>
          </p:cNvPr>
          <p:cNvSpPr>
            <a:spLocks noGrp="1"/>
          </p:cNvSpPr>
          <p:nvPr>
            <p:ph type="ftr" sz="quarter" idx="11"/>
          </p:nvPr>
        </p:nvSpPr>
        <p:spPr/>
        <p:txBody>
          <a:bodyPr/>
          <a:lstStyle>
            <a:lvl1pPr>
              <a:defRPr>
                <a:solidFill>
                  <a:srgbClr val="C8103D">
                    <a:alpha val="50000"/>
                  </a:srgbClr>
                </a:solidFill>
              </a:defRPr>
            </a:lvl1pPr>
          </a:lstStyle>
          <a:p>
            <a:r>
              <a:rPr lang="ja-JP" altLang="en-US"/>
              <a:t>情報処理技法（リテラシ）</a:t>
            </a:r>
            <a:r>
              <a:rPr lang="en-US" altLang="ja-JP"/>
              <a:t>I</a:t>
            </a:r>
            <a:endParaRPr lang="ja-JP" altLang="en-US"/>
          </a:p>
        </p:txBody>
      </p:sp>
      <p:sp>
        <p:nvSpPr>
          <p:cNvPr id="6" name="スライド番号プレースホルダー 5">
            <a:extLst>
              <a:ext uri="{FF2B5EF4-FFF2-40B4-BE49-F238E27FC236}">
                <a16:creationId xmlns:a16="http://schemas.microsoft.com/office/drawing/2014/main" id="{45D1DCCA-A1FF-4617-90BE-1A439DDA2338}"/>
              </a:ext>
            </a:extLst>
          </p:cNvPr>
          <p:cNvSpPr>
            <a:spLocks noGrp="1"/>
          </p:cNvSpPr>
          <p:nvPr>
            <p:ph type="sldNum" sz="quarter" idx="12"/>
          </p:nvPr>
        </p:nvSpPr>
        <p:spPr/>
        <p:txBody>
          <a:bodyPr/>
          <a:lstStyle/>
          <a:p>
            <a:endParaRPr kumimoji="1" lang="ja-JP" altLang="en-US" dirty="0"/>
          </a:p>
        </p:txBody>
      </p:sp>
      <p:sp>
        <p:nvSpPr>
          <p:cNvPr id="7" name="楕円 6">
            <a:extLst>
              <a:ext uri="{FF2B5EF4-FFF2-40B4-BE49-F238E27FC236}">
                <a16:creationId xmlns:a16="http://schemas.microsoft.com/office/drawing/2014/main" id="{DA7C5B4F-E33A-454A-8CF8-3AC1D35202A9}"/>
              </a:ext>
            </a:extLst>
          </p:cNvPr>
          <p:cNvSpPr/>
          <p:nvPr userDrawn="1"/>
        </p:nvSpPr>
        <p:spPr>
          <a:xfrm>
            <a:off x="11520000" y="6118278"/>
            <a:ext cx="540946" cy="540946"/>
          </a:xfrm>
          <a:prstGeom prst="ellipse">
            <a:avLst/>
          </a:prstGeom>
          <a:noFill/>
          <a:ln w="1270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楕円 7">
            <a:extLst>
              <a:ext uri="{FF2B5EF4-FFF2-40B4-BE49-F238E27FC236}">
                <a16:creationId xmlns:a16="http://schemas.microsoft.com/office/drawing/2014/main" id="{A657941A-A323-4BFD-8BF8-8BD50429B8ED}"/>
              </a:ext>
            </a:extLst>
          </p:cNvPr>
          <p:cNvSpPr/>
          <p:nvPr userDrawn="1"/>
        </p:nvSpPr>
        <p:spPr>
          <a:xfrm>
            <a:off x="11573398" y="6165219"/>
            <a:ext cx="447063" cy="447063"/>
          </a:xfrm>
          <a:prstGeom prst="ellipse">
            <a:avLst/>
          </a:prstGeom>
          <a:noFill/>
          <a:ln w="19050">
            <a:solidFill>
              <a:srgbClr val="C8103D"/>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fld id="{24F952C9-B88F-4E00-9DB1-D035A7C7F8D5}" type="slidenum">
              <a:rPr kumimoji="1" lang="ja-JP" altLang="en-US" smtClean="0">
                <a:solidFill>
                  <a:srgbClr val="C8103D">
                    <a:alpha val="50000"/>
                  </a:srgbClr>
                </a:solidFill>
              </a:rPr>
              <a:pPr/>
              <a:t>‹#›</a:t>
            </a:fld>
            <a:endParaRPr kumimoji="1" lang="ja-JP" altLang="en-US" dirty="0">
              <a:solidFill>
                <a:srgbClr val="C8103D">
                  <a:alpha val="50000"/>
                </a:srgbClr>
              </a:solidFill>
            </a:endParaRPr>
          </a:p>
        </p:txBody>
      </p:sp>
      <p:pic>
        <p:nvPicPr>
          <p:cNvPr id="10" name="Picture 2" descr="ãæ±äº¬å¥³å­å¤§å­¦ãæ ¡ç« ãã®ç»åæ¤ç´¢çµæ">
            <a:extLst>
              <a:ext uri="{FF2B5EF4-FFF2-40B4-BE49-F238E27FC236}">
                <a16:creationId xmlns:a16="http://schemas.microsoft.com/office/drawing/2014/main" id="{566B7C87-B29B-461F-8F3D-2A140E8CD6F4}"/>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409" t="12242" r="78440" b="9812"/>
          <a:stretch/>
        </p:blipFill>
        <p:spPr bwMode="auto">
          <a:xfrm>
            <a:off x="5849697" y="1122028"/>
            <a:ext cx="492605" cy="51007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線コネクタ 10">
            <a:extLst>
              <a:ext uri="{FF2B5EF4-FFF2-40B4-BE49-F238E27FC236}">
                <a16:creationId xmlns:a16="http://schemas.microsoft.com/office/drawing/2014/main" id="{77A5F4A7-DE22-4C78-AE05-432AFEECA1D5}"/>
              </a:ext>
            </a:extLst>
          </p:cNvPr>
          <p:cNvCxnSpPr>
            <a:cxnSpLocks/>
          </p:cNvCxnSpPr>
          <p:nvPr userDrawn="1"/>
        </p:nvCxnSpPr>
        <p:spPr>
          <a:xfrm>
            <a:off x="6450227" y="1373524"/>
            <a:ext cx="4903572" cy="9237"/>
          </a:xfrm>
          <a:prstGeom prst="line">
            <a:avLst/>
          </a:prstGeom>
          <a:ln w="3810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367380C-AB53-4282-823C-8F0FEBA3BAE1}"/>
              </a:ext>
            </a:extLst>
          </p:cNvPr>
          <p:cNvCxnSpPr>
            <a:cxnSpLocks/>
          </p:cNvCxnSpPr>
          <p:nvPr userDrawn="1"/>
        </p:nvCxnSpPr>
        <p:spPr>
          <a:xfrm>
            <a:off x="6450227" y="1438036"/>
            <a:ext cx="4903572" cy="1"/>
          </a:xfrm>
          <a:prstGeom prst="line">
            <a:avLst/>
          </a:prstGeom>
          <a:ln w="1270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8BB5F3D7-21AA-4589-AFB2-7ACD0988103C}"/>
              </a:ext>
            </a:extLst>
          </p:cNvPr>
          <p:cNvCxnSpPr>
            <a:cxnSpLocks/>
          </p:cNvCxnSpPr>
          <p:nvPr userDrawn="1"/>
        </p:nvCxnSpPr>
        <p:spPr>
          <a:xfrm>
            <a:off x="838199" y="1373523"/>
            <a:ext cx="4903572" cy="9237"/>
          </a:xfrm>
          <a:prstGeom prst="line">
            <a:avLst/>
          </a:prstGeom>
          <a:ln w="3810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F041354-AD15-46A1-95D3-0E7D46075CA0}"/>
              </a:ext>
            </a:extLst>
          </p:cNvPr>
          <p:cNvCxnSpPr>
            <a:cxnSpLocks/>
          </p:cNvCxnSpPr>
          <p:nvPr userDrawn="1"/>
        </p:nvCxnSpPr>
        <p:spPr>
          <a:xfrm>
            <a:off x="838199" y="1438035"/>
            <a:ext cx="4903572" cy="1"/>
          </a:xfrm>
          <a:prstGeom prst="line">
            <a:avLst/>
          </a:prstGeom>
          <a:ln w="12700">
            <a:solidFill>
              <a:srgbClr val="C8103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727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BB14F6-F6FE-40A8-A557-EC79BB70D38C}"/>
              </a:ext>
            </a:extLst>
          </p:cNvPr>
          <p:cNvSpPr>
            <a:spLocks noGrp="1"/>
          </p:cNvSpPr>
          <p:nvPr>
            <p:ph type="title"/>
          </p:nvPr>
        </p:nvSpPr>
        <p:spPr>
          <a:xfrm>
            <a:off x="838200" y="1709738"/>
            <a:ext cx="10509249" cy="2852737"/>
          </a:xfrm>
        </p:spPr>
        <p:txBody>
          <a:bodyPr anchor="b">
            <a:normAutofit/>
          </a:bodyPr>
          <a:lstStyle>
            <a:lvl1pPr algn="ctr">
              <a:defRPr sz="4800">
                <a:solidFill>
                  <a:srgbClr val="6B0920"/>
                </a:solidFill>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15D4C675-4373-42E6-B68F-02F41279586C}"/>
              </a:ext>
            </a:extLst>
          </p:cNvPr>
          <p:cNvSpPr>
            <a:spLocks noGrp="1"/>
          </p:cNvSpPr>
          <p:nvPr>
            <p:ph type="body" idx="1"/>
          </p:nvPr>
        </p:nvSpPr>
        <p:spPr>
          <a:xfrm>
            <a:off x="838200" y="4867564"/>
            <a:ext cx="10509250" cy="1222086"/>
          </a:xfrm>
        </p:spPr>
        <p:txBody>
          <a:bodyPr/>
          <a:lstStyle>
            <a:lvl1pPr marL="0" indent="0" algn="ctr">
              <a:buNone/>
              <a:defRPr sz="2400">
                <a:solidFill>
                  <a:srgbClr val="6B0920">
                    <a:alpha val="50196"/>
                  </a:srgb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a:extLst>
              <a:ext uri="{FF2B5EF4-FFF2-40B4-BE49-F238E27FC236}">
                <a16:creationId xmlns:a16="http://schemas.microsoft.com/office/drawing/2014/main" id="{8D7E39B5-D4C9-4072-91B8-39F916966E80}"/>
              </a:ext>
            </a:extLst>
          </p:cNvPr>
          <p:cNvSpPr>
            <a:spLocks noGrp="1"/>
          </p:cNvSpPr>
          <p:nvPr>
            <p:ph type="dt" sz="half" idx="10"/>
          </p:nvPr>
        </p:nvSpPr>
        <p:spPr/>
        <p:txBody>
          <a:bodyPr/>
          <a:lstStyle/>
          <a:p>
            <a:fld id="{3A005704-0AE1-8A44-9FED-5A74C76F3FFE}" type="datetime1">
              <a:rPr kumimoji="1" lang="ja-JP" altLang="en-US" smtClean="0"/>
              <a:t>2018/5/31</a:t>
            </a:fld>
            <a:endParaRPr kumimoji="1" lang="ja-JP" altLang="en-US"/>
          </a:p>
        </p:txBody>
      </p:sp>
      <p:sp>
        <p:nvSpPr>
          <p:cNvPr id="5" name="フッター プレースホルダー 4">
            <a:extLst>
              <a:ext uri="{FF2B5EF4-FFF2-40B4-BE49-F238E27FC236}">
                <a16:creationId xmlns:a16="http://schemas.microsoft.com/office/drawing/2014/main" id="{55A707CD-0DBA-40B4-9AB5-4B37C4B37E89}"/>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6" name="スライド番号プレースホルダー 5">
            <a:extLst>
              <a:ext uri="{FF2B5EF4-FFF2-40B4-BE49-F238E27FC236}">
                <a16:creationId xmlns:a16="http://schemas.microsoft.com/office/drawing/2014/main" id="{91CD200A-207E-4EBB-96EE-57354FD965A7}"/>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pic>
        <p:nvPicPr>
          <p:cNvPr id="7" name="Picture 2" descr="ãæ±äº¬å¥³å­å¤§å­¦ãæ ¡ç« ãã®ç»åæ¤ç´¢çµæ">
            <a:extLst>
              <a:ext uri="{FF2B5EF4-FFF2-40B4-BE49-F238E27FC236}">
                <a16:creationId xmlns:a16="http://schemas.microsoft.com/office/drawing/2014/main" id="{2060EDCD-883F-4F3E-BB3B-D8B86C297965}"/>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409" t="12242" r="78440" b="9812"/>
          <a:stretch/>
        </p:blipFill>
        <p:spPr bwMode="auto">
          <a:xfrm>
            <a:off x="5659661" y="1338889"/>
            <a:ext cx="872678" cy="90362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コネクタ 7">
            <a:extLst>
              <a:ext uri="{FF2B5EF4-FFF2-40B4-BE49-F238E27FC236}">
                <a16:creationId xmlns:a16="http://schemas.microsoft.com/office/drawing/2014/main" id="{7D5D5413-F83C-4262-AEA8-C2E4F76D6DFB}"/>
              </a:ext>
            </a:extLst>
          </p:cNvPr>
          <p:cNvCxnSpPr>
            <a:cxnSpLocks/>
          </p:cNvCxnSpPr>
          <p:nvPr userDrawn="1"/>
        </p:nvCxnSpPr>
        <p:spPr>
          <a:xfrm>
            <a:off x="838200" y="4562475"/>
            <a:ext cx="10520220" cy="15489"/>
          </a:xfrm>
          <a:prstGeom prst="line">
            <a:avLst/>
          </a:prstGeom>
          <a:ln w="57150">
            <a:solidFill>
              <a:srgbClr val="C8103D"/>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CC1E1583-B06A-4D15-A482-10CB262E7FFB}"/>
              </a:ext>
            </a:extLst>
          </p:cNvPr>
          <p:cNvCxnSpPr>
            <a:cxnSpLocks/>
          </p:cNvCxnSpPr>
          <p:nvPr userDrawn="1"/>
        </p:nvCxnSpPr>
        <p:spPr>
          <a:xfrm>
            <a:off x="838200" y="4653157"/>
            <a:ext cx="10520220" cy="0"/>
          </a:xfrm>
          <a:prstGeom prst="line">
            <a:avLst/>
          </a:prstGeom>
          <a:ln w="19050">
            <a:solidFill>
              <a:srgbClr val="C8103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02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DDEE26-3E3C-4667-AABA-09F03CFE5FF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F5C2306-9DE6-4C0D-883F-C616B11147E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FCF4E64-8D3B-4CC4-8D07-EFD8DC1F921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7B3A51-22EB-45E2-B2DA-4A91D091723F}"/>
              </a:ext>
            </a:extLst>
          </p:cNvPr>
          <p:cNvSpPr>
            <a:spLocks noGrp="1"/>
          </p:cNvSpPr>
          <p:nvPr>
            <p:ph type="dt" sz="half" idx="10"/>
          </p:nvPr>
        </p:nvSpPr>
        <p:spPr/>
        <p:txBody>
          <a:bodyPr/>
          <a:lstStyle/>
          <a:p>
            <a:fld id="{E02A133E-FF34-084F-98ED-3610456A138B}" type="datetime1">
              <a:rPr kumimoji="1" lang="ja-JP" altLang="en-US" smtClean="0"/>
              <a:t>2018/5/31</a:t>
            </a:fld>
            <a:endParaRPr kumimoji="1" lang="ja-JP" altLang="en-US"/>
          </a:p>
        </p:txBody>
      </p:sp>
      <p:sp>
        <p:nvSpPr>
          <p:cNvPr id="6" name="フッター プレースホルダー 5">
            <a:extLst>
              <a:ext uri="{FF2B5EF4-FFF2-40B4-BE49-F238E27FC236}">
                <a16:creationId xmlns:a16="http://schemas.microsoft.com/office/drawing/2014/main" id="{B6BB27B0-0327-4712-AAB0-9C3C00C7DC77}"/>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7" name="スライド番号プレースホルダー 6">
            <a:extLst>
              <a:ext uri="{FF2B5EF4-FFF2-40B4-BE49-F238E27FC236}">
                <a16:creationId xmlns:a16="http://schemas.microsoft.com/office/drawing/2014/main" id="{B9527EF5-C851-439D-9915-48E9229EFA68}"/>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1718803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5D248C-18DE-4456-AB07-3C32103D48C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98291F-BF1E-4B99-A814-3E0BCC0F9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8823A18-3B17-4ED2-9787-926867202B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5CC3AC-413D-4A89-ACFF-8F8E461A8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E21365B-2159-487B-82D3-4E6A8A3E6C0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2FAEDF7-E404-4D35-BADF-7C8E7DC04937}"/>
              </a:ext>
            </a:extLst>
          </p:cNvPr>
          <p:cNvSpPr>
            <a:spLocks noGrp="1"/>
          </p:cNvSpPr>
          <p:nvPr>
            <p:ph type="dt" sz="half" idx="10"/>
          </p:nvPr>
        </p:nvSpPr>
        <p:spPr/>
        <p:txBody>
          <a:bodyPr/>
          <a:lstStyle/>
          <a:p>
            <a:fld id="{F469A81E-AAB7-6C4E-858F-1170735AC07A}" type="datetime1">
              <a:rPr kumimoji="1" lang="ja-JP" altLang="en-US" smtClean="0"/>
              <a:t>2018/5/31</a:t>
            </a:fld>
            <a:endParaRPr kumimoji="1" lang="ja-JP" altLang="en-US"/>
          </a:p>
        </p:txBody>
      </p:sp>
      <p:sp>
        <p:nvSpPr>
          <p:cNvPr id="8" name="フッター プレースホルダー 7">
            <a:extLst>
              <a:ext uri="{FF2B5EF4-FFF2-40B4-BE49-F238E27FC236}">
                <a16:creationId xmlns:a16="http://schemas.microsoft.com/office/drawing/2014/main" id="{8D24A730-577D-4259-9A11-B1B54B69F88E}"/>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9" name="スライド番号プレースホルダー 8">
            <a:extLst>
              <a:ext uri="{FF2B5EF4-FFF2-40B4-BE49-F238E27FC236}">
                <a16:creationId xmlns:a16="http://schemas.microsoft.com/office/drawing/2014/main" id="{62BFB76D-9BF0-4AF2-9E4B-9E5F7D801429}"/>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78242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2C2E58-7A6A-4173-9FF8-DB94F745A0A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9AD8BD2-11D6-4C1A-9211-542A5F9056F5}"/>
              </a:ext>
            </a:extLst>
          </p:cNvPr>
          <p:cNvSpPr>
            <a:spLocks noGrp="1"/>
          </p:cNvSpPr>
          <p:nvPr>
            <p:ph type="dt" sz="half" idx="10"/>
          </p:nvPr>
        </p:nvSpPr>
        <p:spPr/>
        <p:txBody>
          <a:bodyPr/>
          <a:lstStyle/>
          <a:p>
            <a:fld id="{C8EC563E-A8CA-234A-B44F-C36AC3852250}" type="datetime1">
              <a:rPr kumimoji="1" lang="ja-JP" altLang="en-US" smtClean="0"/>
              <a:t>2018/5/31</a:t>
            </a:fld>
            <a:endParaRPr kumimoji="1" lang="ja-JP" altLang="en-US"/>
          </a:p>
        </p:txBody>
      </p:sp>
      <p:sp>
        <p:nvSpPr>
          <p:cNvPr id="4" name="フッター プレースホルダー 3">
            <a:extLst>
              <a:ext uri="{FF2B5EF4-FFF2-40B4-BE49-F238E27FC236}">
                <a16:creationId xmlns:a16="http://schemas.microsoft.com/office/drawing/2014/main" id="{88C73BE9-D9DB-473B-8C00-D33ACE4BE500}"/>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5" name="スライド番号プレースホルダー 4">
            <a:extLst>
              <a:ext uri="{FF2B5EF4-FFF2-40B4-BE49-F238E27FC236}">
                <a16:creationId xmlns:a16="http://schemas.microsoft.com/office/drawing/2014/main" id="{E8316CCB-514D-49C4-B73F-F000740C2277}"/>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40125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FD7908C-6FEB-46CD-B4F0-9BCD78575825}"/>
              </a:ext>
            </a:extLst>
          </p:cNvPr>
          <p:cNvSpPr>
            <a:spLocks noGrp="1"/>
          </p:cNvSpPr>
          <p:nvPr>
            <p:ph type="dt" sz="half" idx="10"/>
          </p:nvPr>
        </p:nvSpPr>
        <p:spPr/>
        <p:txBody>
          <a:bodyPr/>
          <a:lstStyle/>
          <a:p>
            <a:fld id="{F227EF69-8522-1540-95E4-9A59875CAC5D}" type="datetime1">
              <a:rPr kumimoji="1" lang="ja-JP" altLang="en-US" smtClean="0"/>
              <a:t>2018/5/31</a:t>
            </a:fld>
            <a:endParaRPr kumimoji="1" lang="ja-JP" altLang="en-US"/>
          </a:p>
        </p:txBody>
      </p:sp>
      <p:sp>
        <p:nvSpPr>
          <p:cNvPr id="3" name="フッター プレースホルダー 2">
            <a:extLst>
              <a:ext uri="{FF2B5EF4-FFF2-40B4-BE49-F238E27FC236}">
                <a16:creationId xmlns:a16="http://schemas.microsoft.com/office/drawing/2014/main" id="{22D67B0E-24DA-4A1C-BDB8-EF629C21E292}"/>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4" name="スライド番号プレースホルダー 3">
            <a:extLst>
              <a:ext uri="{FF2B5EF4-FFF2-40B4-BE49-F238E27FC236}">
                <a16:creationId xmlns:a16="http://schemas.microsoft.com/office/drawing/2014/main" id="{FD428ED7-00D3-4FE9-AF14-260CB371B744}"/>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56380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E8D109-B63E-4018-96E2-75D4344EF0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D0EE6E-E6FD-4372-8AA8-3BF937D3B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C5D8F9D-B1E6-4B80-AC76-762A160F44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05C6BB9-4A67-4BC2-B139-DD3230013433}"/>
              </a:ext>
            </a:extLst>
          </p:cNvPr>
          <p:cNvSpPr>
            <a:spLocks noGrp="1"/>
          </p:cNvSpPr>
          <p:nvPr>
            <p:ph type="dt" sz="half" idx="10"/>
          </p:nvPr>
        </p:nvSpPr>
        <p:spPr/>
        <p:txBody>
          <a:bodyPr/>
          <a:lstStyle/>
          <a:p>
            <a:fld id="{EA16A5AB-D8B0-0446-A48B-7B4CC4FCF223}" type="datetime1">
              <a:rPr kumimoji="1" lang="ja-JP" altLang="en-US" smtClean="0"/>
              <a:t>2018/5/31</a:t>
            </a:fld>
            <a:endParaRPr kumimoji="1" lang="ja-JP" altLang="en-US"/>
          </a:p>
        </p:txBody>
      </p:sp>
      <p:sp>
        <p:nvSpPr>
          <p:cNvPr id="6" name="フッター プレースホルダー 5">
            <a:extLst>
              <a:ext uri="{FF2B5EF4-FFF2-40B4-BE49-F238E27FC236}">
                <a16:creationId xmlns:a16="http://schemas.microsoft.com/office/drawing/2014/main" id="{2BA3366A-E4D4-4B4F-89F6-8B7FD83DFE4F}"/>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7" name="スライド番号プレースホルダー 6">
            <a:extLst>
              <a:ext uri="{FF2B5EF4-FFF2-40B4-BE49-F238E27FC236}">
                <a16:creationId xmlns:a16="http://schemas.microsoft.com/office/drawing/2014/main" id="{FBFFACC5-778D-47DB-9AAE-E33F97355840}"/>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60889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2DA0E-849F-42BA-811D-C922F15771F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E0E77C9-9AA2-4C4B-9313-BC7C8B08BC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D5BB623-BFD3-4AF1-B0AB-A159C89C9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6FD98AC-8744-4B0C-A468-115376210890}"/>
              </a:ext>
            </a:extLst>
          </p:cNvPr>
          <p:cNvSpPr>
            <a:spLocks noGrp="1"/>
          </p:cNvSpPr>
          <p:nvPr>
            <p:ph type="dt" sz="half" idx="10"/>
          </p:nvPr>
        </p:nvSpPr>
        <p:spPr/>
        <p:txBody>
          <a:bodyPr/>
          <a:lstStyle/>
          <a:p>
            <a:fld id="{7AA41D60-ACBF-8D44-9268-BB8143ADC136}" type="datetime1">
              <a:rPr kumimoji="1" lang="ja-JP" altLang="en-US" smtClean="0"/>
              <a:t>2018/5/31</a:t>
            </a:fld>
            <a:endParaRPr kumimoji="1" lang="ja-JP" altLang="en-US"/>
          </a:p>
        </p:txBody>
      </p:sp>
      <p:sp>
        <p:nvSpPr>
          <p:cNvPr id="6" name="フッター プレースホルダー 5">
            <a:extLst>
              <a:ext uri="{FF2B5EF4-FFF2-40B4-BE49-F238E27FC236}">
                <a16:creationId xmlns:a16="http://schemas.microsoft.com/office/drawing/2014/main" id="{9146BEBC-ABE7-4E7F-BC8F-4C2129CCDC63}"/>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
        <p:nvSpPr>
          <p:cNvPr id="7" name="スライド番号プレースホルダー 6">
            <a:extLst>
              <a:ext uri="{FF2B5EF4-FFF2-40B4-BE49-F238E27FC236}">
                <a16:creationId xmlns:a16="http://schemas.microsoft.com/office/drawing/2014/main" id="{5F3B8F6C-C1D1-4B40-9992-A2D23794445C}"/>
              </a:ext>
            </a:extLst>
          </p:cNvPr>
          <p:cNvSpPr>
            <a:spLocks noGrp="1"/>
          </p:cNvSpPr>
          <p:nvPr>
            <p:ph type="sldNum" sz="quarter" idx="12"/>
          </p:nvPr>
        </p:nvSpPr>
        <p:spPr/>
        <p:txBody>
          <a:body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459795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7451D96-EF77-400C-AED8-B51F1A5B60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3C3F5D2A-70E4-4910-9020-16FE06D04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240ED0-F9BF-40BA-BA96-5B1E0B2799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C8103D">
                    <a:alpha val="50000"/>
                  </a:srgbClr>
                </a:solidFill>
              </a:defRPr>
            </a:lvl1pPr>
          </a:lstStyle>
          <a:p>
            <a:fld id="{511B62F9-A7E0-0943-B4CC-DE7839E4B3D3}"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ECFD2EDC-1F08-4E46-990D-4030562AB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C8103D">
                    <a:alpha val="50000"/>
                  </a:srgbClr>
                </a:solidFill>
              </a:defRPr>
            </a:lvl1pPr>
          </a:lstStyle>
          <a:p>
            <a:r>
              <a:rPr lang="ja-JP" altLang="en-US"/>
              <a:t>情報処理技法（リテラシ）</a:t>
            </a:r>
            <a:r>
              <a:rPr lang="en-US" altLang="ja-JP"/>
              <a:t>I</a:t>
            </a:r>
            <a:endParaRPr lang="ja-JP" altLang="en-US"/>
          </a:p>
        </p:txBody>
      </p:sp>
      <p:sp>
        <p:nvSpPr>
          <p:cNvPr id="6" name="スライド番号プレースホルダー 5">
            <a:extLst>
              <a:ext uri="{FF2B5EF4-FFF2-40B4-BE49-F238E27FC236}">
                <a16:creationId xmlns:a16="http://schemas.microsoft.com/office/drawing/2014/main" id="{7E432CAA-3FE8-4767-A9E7-526C04FBC9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952C9-B88F-4E00-9DB1-D035A7C7F8D5}" type="slidenum">
              <a:rPr kumimoji="1" lang="ja-JP" altLang="en-US" smtClean="0"/>
              <a:t>‹#›</a:t>
            </a:fld>
            <a:endParaRPr kumimoji="1" lang="ja-JP" altLang="en-US"/>
          </a:p>
        </p:txBody>
      </p:sp>
    </p:spTree>
    <p:extLst>
      <p:ext uri="{BB962C8B-B14F-4D97-AF65-F5344CB8AC3E}">
        <p14:creationId xmlns:p14="http://schemas.microsoft.com/office/powerpoint/2010/main" val="22800836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defTabSz="914400" rtl="0" eaLnBrk="1" latinLnBrk="0" hangingPunct="1">
        <a:lnSpc>
          <a:spcPct val="90000"/>
        </a:lnSpc>
        <a:spcBef>
          <a:spcPct val="0"/>
        </a:spcBef>
        <a:buNone/>
        <a:defRPr kumimoji="1" sz="4400" kern="1200">
          <a:solidFill>
            <a:srgbClr val="6B092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E3037E-EDCF-493E-8354-46877F41EC6F}"/>
              </a:ext>
            </a:extLst>
          </p:cNvPr>
          <p:cNvSpPr>
            <a:spLocks noGrp="1"/>
          </p:cNvSpPr>
          <p:nvPr>
            <p:ph type="ctrTitle"/>
          </p:nvPr>
        </p:nvSpPr>
        <p:spPr/>
        <p:txBody>
          <a:bodyPr>
            <a:normAutofit/>
          </a:bodyPr>
          <a:lstStyle/>
          <a:p>
            <a:r>
              <a:rPr lang="ja-JP" altLang="en-US" dirty="0"/>
              <a:t>情報処理技法</a:t>
            </a:r>
            <a:r>
              <a:rPr lang="en-US" altLang="ja-JP" dirty="0"/>
              <a:t>(</a:t>
            </a:r>
            <a:r>
              <a:rPr lang="ja-JP" altLang="en-US" dirty="0"/>
              <a:t>リテラシ</a:t>
            </a:r>
            <a:r>
              <a:rPr lang="en-US" altLang="ja-JP" dirty="0"/>
              <a:t>)I</a:t>
            </a:r>
            <a:br>
              <a:rPr lang="en-US" altLang="ja-JP" dirty="0"/>
            </a:br>
            <a:r>
              <a:rPr lang="ja-JP" altLang="en-US" sz="4800" dirty="0"/>
              <a:t>第</a:t>
            </a:r>
            <a:r>
              <a:rPr lang="en-US" altLang="ja-JP" sz="4800" dirty="0"/>
              <a:t>7</a:t>
            </a:r>
            <a:r>
              <a:rPr lang="ja-JP" altLang="en-US" sz="4800" dirty="0"/>
              <a:t>回：著作権・情報倫理</a:t>
            </a:r>
            <a:endParaRPr kumimoji="1" lang="ja-JP" altLang="en-US" sz="4000" dirty="0"/>
          </a:p>
        </p:txBody>
      </p:sp>
      <p:sp>
        <p:nvSpPr>
          <p:cNvPr id="3" name="サブタイトル 2">
            <a:extLst>
              <a:ext uri="{FF2B5EF4-FFF2-40B4-BE49-F238E27FC236}">
                <a16:creationId xmlns:a16="http://schemas.microsoft.com/office/drawing/2014/main" id="{585398D0-7F26-4CE3-8D96-C85AF6707FA7}"/>
              </a:ext>
            </a:extLst>
          </p:cNvPr>
          <p:cNvSpPr>
            <a:spLocks noGrp="1"/>
          </p:cNvSpPr>
          <p:nvPr>
            <p:ph type="subTitle" idx="1"/>
          </p:nvPr>
        </p:nvSpPr>
        <p:spPr/>
        <p:txBody>
          <a:bodyPr/>
          <a:lstStyle/>
          <a:p>
            <a:r>
              <a:rPr kumimoji="1" lang="ja-JP" altLang="en-US" dirty="0"/>
              <a:t>産業技術大学院大学</a:t>
            </a:r>
            <a:endParaRPr lang="en-US" altLang="ja-JP" dirty="0"/>
          </a:p>
          <a:p>
            <a:r>
              <a:rPr kumimoji="1" lang="ja-JP" altLang="en-US" dirty="0"/>
              <a:t>助教　</a:t>
            </a:r>
            <a:r>
              <a:rPr lang="ja-JP" altLang="en-US" dirty="0"/>
              <a:t>柴田 淳司</a:t>
            </a:r>
            <a:endParaRPr kumimoji="1" lang="en-US" altLang="ja-JP" dirty="0"/>
          </a:p>
        </p:txBody>
      </p:sp>
    </p:spTree>
    <p:extLst>
      <p:ext uri="{BB962C8B-B14F-4D97-AF65-F5344CB8AC3E}">
        <p14:creationId xmlns:p14="http://schemas.microsoft.com/office/powerpoint/2010/main" val="81561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2B7132-6EF9-4313-B3EE-7361A92A5767}"/>
              </a:ext>
            </a:extLst>
          </p:cNvPr>
          <p:cNvSpPr>
            <a:spLocks noGrp="1"/>
          </p:cNvSpPr>
          <p:nvPr>
            <p:ph type="title"/>
          </p:nvPr>
        </p:nvSpPr>
        <p:spPr/>
        <p:txBody>
          <a:bodyPr/>
          <a:lstStyle/>
          <a:p>
            <a:r>
              <a:rPr kumimoji="1" lang="ja-JP" altLang="en-US" dirty="0"/>
              <a:t>フリーソフトはフリー</a:t>
            </a:r>
            <a:r>
              <a:rPr kumimoji="1" lang="en-US" altLang="ja-JP" dirty="0"/>
              <a:t>(</a:t>
            </a:r>
            <a:r>
              <a:rPr kumimoji="1" lang="ja-JP" altLang="en-US" dirty="0"/>
              <a:t>無料</a:t>
            </a:r>
            <a:r>
              <a:rPr kumimoji="1" lang="en-US" altLang="ja-JP" dirty="0"/>
              <a:t>)</a:t>
            </a:r>
            <a:r>
              <a:rPr kumimoji="1" lang="ja-JP" altLang="en-US" dirty="0"/>
              <a:t>なの？</a:t>
            </a:r>
          </a:p>
        </p:txBody>
      </p:sp>
      <p:sp>
        <p:nvSpPr>
          <p:cNvPr id="3" name="コンテンツ プレースホルダー 2">
            <a:extLst>
              <a:ext uri="{FF2B5EF4-FFF2-40B4-BE49-F238E27FC236}">
                <a16:creationId xmlns:a16="http://schemas.microsoft.com/office/drawing/2014/main" id="{BB12B3CA-C6AC-4E1B-AC0C-00564B26DA04}"/>
              </a:ext>
            </a:extLst>
          </p:cNvPr>
          <p:cNvSpPr>
            <a:spLocks noGrp="1"/>
          </p:cNvSpPr>
          <p:nvPr>
            <p:ph idx="1"/>
          </p:nvPr>
        </p:nvSpPr>
        <p:spPr>
          <a:xfrm>
            <a:off x="838200" y="3313651"/>
            <a:ext cx="10515600" cy="2863312"/>
          </a:xfrm>
        </p:spPr>
        <p:txBody>
          <a:bodyPr/>
          <a:lstStyle/>
          <a:p>
            <a:r>
              <a:rPr kumimoji="1" lang="ja-JP" altLang="en-US" dirty="0"/>
              <a:t>必ずしも無料ではない</a:t>
            </a:r>
            <a:endParaRPr kumimoji="1" lang="en-US" altLang="ja-JP" dirty="0"/>
          </a:p>
          <a:p>
            <a:pPr lvl="1"/>
            <a:r>
              <a:rPr lang="ja-JP" altLang="en-US" dirty="0"/>
              <a:t>一部機能だけ無償提供</a:t>
            </a:r>
            <a:endParaRPr lang="en-US" altLang="ja-JP" dirty="0"/>
          </a:p>
          <a:p>
            <a:pPr lvl="1"/>
            <a:r>
              <a:rPr kumimoji="1" lang="ja-JP" altLang="en-US" dirty="0"/>
              <a:t>一定期間だけ無料</a:t>
            </a:r>
            <a:endParaRPr kumimoji="1" lang="en-US" altLang="ja-JP" dirty="0"/>
          </a:p>
          <a:p>
            <a:pPr lvl="1"/>
            <a:endParaRPr kumimoji="1" lang="en-US" altLang="ja-JP" dirty="0"/>
          </a:p>
          <a:p>
            <a:r>
              <a:rPr lang="ja-JP" altLang="en-US" dirty="0"/>
              <a:t>利用には制限がある</a:t>
            </a:r>
            <a:endParaRPr kumimoji="1" lang="en-US" altLang="ja-JP" dirty="0"/>
          </a:p>
          <a:p>
            <a:pPr lvl="1"/>
            <a:r>
              <a:rPr kumimoji="1" lang="ja-JP" altLang="en-US" dirty="0"/>
              <a:t>大抵は二次配布時にお金を取るような仕組みを禁止</a:t>
            </a:r>
          </a:p>
        </p:txBody>
      </p:sp>
      <p:sp>
        <p:nvSpPr>
          <p:cNvPr id="4" name="日付プレースホルダー 3">
            <a:extLst>
              <a:ext uri="{FF2B5EF4-FFF2-40B4-BE49-F238E27FC236}">
                <a16:creationId xmlns:a16="http://schemas.microsoft.com/office/drawing/2014/main" id="{66140CE2-4645-4D94-9E46-60492443207B}"/>
              </a:ext>
            </a:extLst>
          </p:cNvPr>
          <p:cNvSpPr>
            <a:spLocks noGrp="1"/>
          </p:cNvSpPr>
          <p:nvPr>
            <p:ph type="dt" sz="half" idx="10"/>
          </p:nvPr>
        </p:nvSpPr>
        <p:spPr/>
        <p:txBody>
          <a:bodyPr/>
          <a:lstStyle/>
          <a:p>
            <a:fld id="{B1943D71-CDE9-7C4F-AEC5-DB8E458846AA}"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6CDB79EC-E89F-403A-B27A-527CEF97E64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0E8FF4DC-2F99-4D5D-946B-C10D80762757}"/>
              </a:ext>
            </a:extLst>
          </p:cNvPr>
          <p:cNvSpPr/>
          <p:nvPr/>
        </p:nvSpPr>
        <p:spPr>
          <a:xfrm>
            <a:off x="1501286" y="1666190"/>
            <a:ext cx="9178244" cy="1468074"/>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rgbClr val="6B0920"/>
                </a:solidFill>
              </a:rPr>
              <a:t>フリーソフトウェア</a:t>
            </a:r>
            <a:r>
              <a:rPr lang="ja-JP" altLang="en-US" sz="2800" dirty="0">
                <a:solidFill>
                  <a:srgbClr val="6B0920"/>
                </a:solidFill>
              </a:rPr>
              <a:t>は</a:t>
            </a:r>
            <a:r>
              <a:rPr lang="ja-JP" altLang="en-US" sz="2800" b="1" dirty="0">
                <a:solidFill>
                  <a:srgbClr val="6B0920"/>
                </a:solidFill>
              </a:rPr>
              <a:t>自由</a:t>
            </a:r>
            <a:r>
              <a:rPr lang="en-US" altLang="ja-JP" sz="2800" b="1" dirty="0">
                <a:solidFill>
                  <a:srgbClr val="6B0920"/>
                </a:solidFill>
              </a:rPr>
              <a:t>(free)</a:t>
            </a:r>
            <a:r>
              <a:rPr lang="ja-JP" altLang="en-US" sz="2800" b="1" dirty="0">
                <a:solidFill>
                  <a:srgbClr val="6B0920"/>
                </a:solidFill>
              </a:rPr>
              <a:t>思想</a:t>
            </a:r>
            <a:r>
              <a:rPr lang="ja-JP" altLang="en-US" sz="2800" dirty="0">
                <a:solidFill>
                  <a:srgbClr val="6B0920"/>
                </a:solidFill>
              </a:rPr>
              <a:t>のソフトウェア</a:t>
            </a:r>
            <a:endParaRPr kumimoji="1" lang="ja-JP" altLang="en-US" sz="2800" dirty="0">
              <a:solidFill>
                <a:srgbClr val="6B0920"/>
              </a:solidFill>
            </a:endParaRPr>
          </a:p>
        </p:txBody>
      </p:sp>
    </p:spTree>
    <p:extLst>
      <p:ext uri="{BB962C8B-B14F-4D97-AF65-F5344CB8AC3E}">
        <p14:creationId xmlns:p14="http://schemas.microsoft.com/office/powerpoint/2010/main" val="283078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69ADB4-F497-4FD6-9295-F5B66A388D37}"/>
              </a:ext>
            </a:extLst>
          </p:cNvPr>
          <p:cNvSpPr>
            <a:spLocks noGrp="1"/>
          </p:cNvSpPr>
          <p:nvPr>
            <p:ph type="title"/>
          </p:nvPr>
        </p:nvSpPr>
        <p:spPr/>
        <p:txBody>
          <a:bodyPr/>
          <a:lstStyle/>
          <a:p>
            <a:r>
              <a:rPr kumimoji="1" lang="ja-JP" altLang="en-US" dirty="0"/>
              <a:t>ライセンスのいろいろ</a:t>
            </a:r>
          </a:p>
        </p:txBody>
      </p:sp>
      <p:sp>
        <p:nvSpPr>
          <p:cNvPr id="4" name="日付プレースホルダー 3">
            <a:extLst>
              <a:ext uri="{FF2B5EF4-FFF2-40B4-BE49-F238E27FC236}">
                <a16:creationId xmlns:a16="http://schemas.microsoft.com/office/drawing/2014/main" id="{F92F4461-8961-4098-A60D-AC1FED393A0A}"/>
              </a:ext>
            </a:extLst>
          </p:cNvPr>
          <p:cNvSpPr>
            <a:spLocks noGrp="1"/>
          </p:cNvSpPr>
          <p:nvPr>
            <p:ph type="dt" sz="half" idx="10"/>
          </p:nvPr>
        </p:nvSpPr>
        <p:spPr/>
        <p:txBody>
          <a:bodyPr/>
          <a:lstStyle/>
          <a:p>
            <a:fld id="{2A458370-6001-2C46-8560-2D1DFD3F76E3}"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B7988C90-E22B-4970-912B-6F2B7BEA6E3B}"/>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graphicFrame>
        <p:nvGraphicFramePr>
          <p:cNvPr id="14" name="コンテンツ プレースホルダー 13">
            <a:extLst>
              <a:ext uri="{FF2B5EF4-FFF2-40B4-BE49-F238E27FC236}">
                <a16:creationId xmlns:a16="http://schemas.microsoft.com/office/drawing/2014/main" id="{3079B5F2-9820-4EDA-8B38-68FFC2FDAF64}"/>
              </a:ext>
            </a:extLst>
          </p:cNvPr>
          <p:cNvGraphicFramePr>
            <a:graphicFrameLocks noGrp="1"/>
          </p:cNvGraphicFramePr>
          <p:nvPr>
            <p:ph idx="1"/>
            <p:extLst>
              <p:ext uri="{D42A27DB-BD31-4B8C-83A1-F6EECF244321}">
                <p14:modId xmlns:p14="http://schemas.microsoft.com/office/powerpoint/2010/main" val="3655994215"/>
              </p:ext>
            </p:extLst>
          </p:nvPr>
        </p:nvGraphicFramePr>
        <p:xfrm>
          <a:off x="838200" y="1671638"/>
          <a:ext cx="10515600" cy="3200400"/>
        </p:xfrm>
        <a:graphic>
          <a:graphicData uri="http://schemas.openxmlformats.org/drawingml/2006/table">
            <a:tbl>
              <a:tblPr firstRow="1" bandRow="1"/>
              <a:tblGrid>
                <a:gridCol w="2628900">
                  <a:extLst>
                    <a:ext uri="{9D8B030D-6E8A-4147-A177-3AD203B41FA5}">
                      <a16:colId xmlns:a16="http://schemas.microsoft.com/office/drawing/2014/main" val="16622990"/>
                    </a:ext>
                  </a:extLst>
                </a:gridCol>
                <a:gridCol w="2628900">
                  <a:extLst>
                    <a:ext uri="{9D8B030D-6E8A-4147-A177-3AD203B41FA5}">
                      <a16:colId xmlns:a16="http://schemas.microsoft.com/office/drawing/2014/main" val="1795388329"/>
                    </a:ext>
                  </a:extLst>
                </a:gridCol>
                <a:gridCol w="2628900">
                  <a:extLst>
                    <a:ext uri="{9D8B030D-6E8A-4147-A177-3AD203B41FA5}">
                      <a16:colId xmlns:a16="http://schemas.microsoft.com/office/drawing/2014/main" val="979450331"/>
                    </a:ext>
                  </a:extLst>
                </a:gridCol>
                <a:gridCol w="2628900">
                  <a:extLst>
                    <a:ext uri="{9D8B030D-6E8A-4147-A177-3AD203B41FA5}">
                      <a16:colId xmlns:a16="http://schemas.microsoft.com/office/drawing/2014/main" val="1502502902"/>
                    </a:ext>
                  </a:extLst>
                </a:gridCol>
              </a:tblGrid>
              <a:tr h="0">
                <a:tc>
                  <a:txBody>
                    <a:bodyPr/>
                    <a:lstStyle>
                      <a:lvl1pPr marL="0" algn="l" defTabSz="914400" rtl="0" eaLnBrk="1" latinLnBrk="0" hangingPunct="1">
                        <a:defRPr kumimoji="1" sz="1800" b="1" kern="1200">
                          <a:solidFill>
                            <a:schemeClr val="lt1"/>
                          </a:solidFill>
                          <a:latin typeface="Book Antiqua"/>
                        </a:defRPr>
                      </a:lvl1pPr>
                      <a:lvl2pPr marL="457200" algn="l" defTabSz="914400" rtl="0" eaLnBrk="1" latinLnBrk="0" hangingPunct="1">
                        <a:defRPr kumimoji="1" sz="1800" b="1" kern="1200">
                          <a:solidFill>
                            <a:schemeClr val="lt1"/>
                          </a:solidFill>
                          <a:latin typeface="Book Antiqua"/>
                        </a:defRPr>
                      </a:lvl2pPr>
                      <a:lvl3pPr marL="914400" algn="l" defTabSz="914400" rtl="0" eaLnBrk="1" latinLnBrk="0" hangingPunct="1">
                        <a:defRPr kumimoji="1" sz="1800" b="1" kern="1200">
                          <a:solidFill>
                            <a:schemeClr val="lt1"/>
                          </a:solidFill>
                          <a:latin typeface="Book Antiqua"/>
                        </a:defRPr>
                      </a:lvl3pPr>
                      <a:lvl4pPr marL="1371600" algn="l" defTabSz="914400" rtl="0" eaLnBrk="1" latinLnBrk="0" hangingPunct="1">
                        <a:defRPr kumimoji="1" sz="1800" b="1" kern="1200">
                          <a:solidFill>
                            <a:schemeClr val="lt1"/>
                          </a:solidFill>
                          <a:latin typeface="Book Antiqua"/>
                        </a:defRPr>
                      </a:lvl4pPr>
                      <a:lvl5pPr marL="1828800" algn="l" defTabSz="914400" rtl="0" eaLnBrk="1" latinLnBrk="0" hangingPunct="1">
                        <a:defRPr kumimoji="1" sz="1800" b="1" kern="1200">
                          <a:solidFill>
                            <a:schemeClr val="lt1"/>
                          </a:solidFill>
                          <a:latin typeface="Book Antiqua"/>
                        </a:defRPr>
                      </a:lvl5pPr>
                      <a:lvl6pPr marL="2286000" algn="l" defTabSz="914400" rtl="0" eaLnBrk="1" latinLnBrk="0" hangingPunct="1">
                        <a:defRPr kumimoji="1" sz="1800" b="1" kern="1200">
                          <a:solidFill>
                            <a:schemeClr val="lt1"/>
                          </a:solidFill>
                          <a:latin typeface="Book Antiqua"/>
                        </a:defRPr>
                      </a:lvl6pPr>
                      <a:lvl7pPr marL="2743200" algn="l" defTabSz="914400" rtl="0" eaLnBrk="1" latinLnBrk="0" hangingPunct="1">
                        <a:defRPr kumimoji="1" sz="1800" b="1" kern="1200">
                          <a:solidFill>
                            <a:schemeClr val="lt1"/>
                          </a:solidFill>
                          <a:latin typeface="Book Antiqua"/>
                        </a:defRPr>
                      </a:lvl7pPr>
                      <a:lvl8pPr marL="3200400" algn="l" defTabSz="914400" rtl="0" eaLnBrk="1" latinLnBrk="0" hangingPunct="1">
                        <a:defRPr kumimoji="1" sz="1800" b="1" kern="1200">
                          <a:solidFill>
                            <a:schemeClr val="lt1"/>
                          </a:solidFill>
                          <a:latin typeface="Book Antiqua"/>
                        </a:defRPr>
                      </a:lvl8pPr>
                      <a:lvl9pPr marL="3657600" algn="l" defTabSz="914400" rtl="0" eaLnBrk="1" latinLnBrk="0" hangingPunct="1">
                        <a:defRPr kumimoji="1" sz="1800" b="1" kern="1200">
                          <a:solidFill>
                            <a:schemeClr val="lt1"/>
                          </a:solidFill>
                          <a:latin typeface="Book Antiqua"/>
                        </a:defRPr>
                      </a:lvl9pPr>
                    </a:lstStyle>
                    <a:p>
                      <a:r>
                        <a:rPr kumimoji="1" lang="ja-JP" altLang="en-US" dirty="0"/>
                        <a:t>ライセンス名</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73624"/>
                    </a:solidFill>
                  </a:tcPr>
                </a:tc>
                <a:tc>
                  <a:txBody>
                    <a:bodyPr/>
                    <a:lstStyle>
                      <a:lvl1pPr marL="0" algn="l" defTabSz="914400" rtl="0" eaLnBrk="1" latinLnBrk="0" hangingPunct="1">
                        <a:defRPr kumimoji="1" sz="1800" b="1" kern="1200">
                          <a:solidFill>
                            <a:schemeClr val="lt1"/>
                          </a:solidFill>
                          <a:latin typeface="Book Antiqua"/>
                        </a:defRPr>
                      </a:lvl1pPr>
                      <a:lvl2pPr marL="457200" algn="l" defTabSz="914400" rtl="0" eaLnBrk="1" latinLnBrk="0" hangingPunct="1">
                        <a:defRPr kumimoji="1" sz="1800" b="1" kern="1200">
                          <a:solidFill>
                            <a:schemeClr val="lt1"/>
                          </a:solidFill>
                          <a:latin typeface="Book Antiqua"/>
                        </a:defRPr>
                      </a:lvl2pPr>
                      <a:lvl3pPr marL="914400" algn="l" defTabSz="914400" rtl="0" eaLnBrk="1" latinLnBrk="0" hangingPunct="1">
                        <a:defRPr kumimoji="1" sz="1800" b="1" kern="1200">
                          <a:solidFill>
                            <a:schemeClr val="lt1"/>
                          </a:solidFill>
                          <a:latin typeface="Book Antiqua"/>
                        </a:defRPr>
                      </a:lvl3pPr>
                      <a:lvl4pPr marL="1371600" algn="l" defTabSz="914400" rtl="0" eaLnBrk="1" latinLnBrk="0" hangingPunct="1">
                        <a:defRPr kumimoji="1" sz="1800" b="1" kern="1200">
                          <a:solidFill>
                            <a:schemeClr val="lt1"/>
                          </a:solidFill>
                          <a:latin typeface="Book Antiqua"/>
                        </a:defRPr>
                      </a:lvl4pPr>
                      <a:lvl5pPr marL="1828800" algn="l" defTabSz="914400" rtl="0" eaLnBrk="1" latinLnBrk="0" hangingPunct="1">
                        <a:defRPr kumimoji="1" sz="1800" b="1" kern="1200">
                          <a:solidFill>
                            <a:schemeClr val="lt1"/>
                          </a:solidFill>
                          <a:latin typeface="Book Antiqua"/>
                        </a:defRPr>
                      </a:lvl5pPr>
                      <a:lvl6pPr marL="2286000" algn="l" defTabSz="914400" rtl="0" eaLnBrk="1" latinLnBrk="0" hangingPunct="1">
                        <a:defRPr kumimoji="1" sz="1800" b="1" kern="1200">
                          <a:solidFill>
                            <a:schemeClr val="lt1"/>
                          </a:solidFill>
                          <a:latin typeface="Book Antiqua"/>
                        </a:defRPr>
                      </a:lvl6pPr>
                      <a:lvl7pPr marL="2743200" algn="l" defTabSz="914400" rtl="0" eaLnBrk="1" latinLnBrk="0" hangingPunct="1">
                        <a:defRPr kumimoji="1" sz="1800" b="1" kern="1200">
                          <a:solidFill>
                            <a:schemeClr val="lt1"/>
                          </a:solidFill>
                          <a:latin typeface="Book Antiqua"/>
                        </a:defRPr>
                      </a:lvl7pPr>
                      <a:lvl8pPr marL="3200400" algn="l" defTabSz="914400" rtl="0" eaLnBrk="1" latinLnBrk="0" hangingPunct="1">
                        <a:defRPr kumimoji="1" sz="1800" b="1" kern="1200">
                          <a:solidFill>
                            <a:schemeClr val="lt1"/>
                          </a:solidFill>
                          <a:latin typeface="Book Antiqua"/>
                        </a:defRPr>
                      </a:lvl8pPr>
                      <a:lvl9pPr marL="3657600" algn="l" defTabSz="914400" rtl="0" eaLnBrk="1" latinLnBrk="0" hangingPunct="1">
                        <a:defRPr kumimoji="1" sz="1800" b="1" kern="1200">
                          <a:solidFill>
                            <a:schemeClr val="lt1"/>
                          </a:solidFill>
                          <a:latin typeface="Book Antiqua"/>
                        </a:defRPr>
                      </a:lvl9pPr>
                    </a:lstStyle>
                    <a:p>
                      <a:r>
                        <a:rPr kumimoji="1" lang="ja-JP" altLang="en-US" dirty="0"/>
                        <a:t>必須事項</a:t>
                      </a:r>
                      <a:r>
                        <a:rPr kumimoji="1" lang="en-US" altLang="ja-JP" dirty="0"/>
                        <a:t>(required)</a:t>
                      </a:r>
                      <a:endParaRPr kumimoji="1" lang="ja-JP" altLang="en-US" dirty="0"/>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73624"/>
                    </a:solidFill>
                  </a:tcPr>
                </a:tc>
                <a:tc>
                  <a:txBody>
                    <a:bodyPr/>
                    <a:lstStyle/>
                    <a:p>
                      <a:r>
                        <a:rPr kumimoji="1" lang="ja-JP" altLang="en-US" b="1" dirty="0">
                          <a:solidFill>
                            <a:schemeClr val="bg1"/>
                          </a:solidFill>
                        </a:rPr>
                        <a:t>許可事項</a:t>
                      </a:r>
                      <a:r>
                        <a:rPr kumimoji="1" lang="en-US" altLang="ja-JP" b="1" dirty="0">
                          <a:solidFill>
                            <a:schemeClr val="bg1"/>
                          </a:solidFill>
                        </a:rPr>
                        <a:t>(permitted)</a:t>
                      </a:r>
                      <a:endParaRPr kumimoji="1" lang="ja-JP" altLang="en-US" b="1" dirty="0">
                        <a:solidFill>
                          <a:schemeClr val="bg1"/>
                        </a:solidFill>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solidFill>
                  </a:tcPr>
                </a:tc>
                <a:tc>
                  <a:txBody>
                    <a:bodyPr/>
                    <a:lstStyle/>
                    <a:p>
                      <a:r>
                        <a:rPr kumimoji="1" lang="ja-JP" altLang="en-US" b="1" dirty="0">
                          <a:solidFill>
                            <a:schemeClr val="bg1"/>
                          </a:solidFill>
                        </a:rPr>
                        <a:t>禁止事項</a:t>
                      </a:r>
                      <a:r>
                        <a:rPr kumimoji="1" lang="en-US" altLang="ja-JP" b="1" dirty="0">
                          <a:solidFill>
                            <a:schemeClr val="bg1"/>
                          </a:solidFill>
                        </a:rPr>
                        <a:t>(forbidden)</a:t>
                      </a:r>
                      <a:endParaRPr kumimoji="1" lang="ja-JP" altLang="en-US" b="1"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solidFill>
                  </a:tcPr>
                </a:tc>
                <a:extLst>
                  <a:ext uri="{0D108BD9-81ED-4DB2-BD59-A6C34878D82A}">
                    <a16:rowId xmlns:a16="http://schemas.microsoft.com/office/drawing/2014/main" val="1729479216"/>
                  </a:ext>
                </a:extLst>
              </a:tr>
              <a:tr h="529602">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en-US" altLang="ja-JP" dirty="0">
                          <a:latin typeface="Book Antiqua" panose="02040602050305030304" pitchFamily="18" charset="0"/>
                        </a:rPr>
                        <a:t>MIT</a:t>
                      </a:r>
                    </a:p>
                  </a:txBody>
                  <a:tcPr>
                    <a:lnL w="12700" cmpd="sng">
                      <a:solidFill>
                        <a:sysClr val="window" lastClr="FFFFFF"/>
                      </a:solidFill>
                    </a:lnL>
                    <a:lnR w="12700" cmpd="sng">
                      <a:solidFill>
                        <a:sysClr val="window" lastClr="FFFFFF"/>
                      </a:solidFill>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lvl1pPr marL="0" algn="l" defTabSz="914400" rtl="0" eaLnBrk="1" latinLnBrk="0" hangingPunct="1">
                        <a:defRPr kumimoji="1" sz="1800" kern="1200">
                          <a:solidFill>
                            <a:schemeClr val="dk1"/>
                          </a:solidFill>
                          <a:latin typeface="Book Antiqua"/>
                        </a:defRPr>
                      </a:lvl1pPr>
                      <a:lvl2pPr marL="457200" algn="l" defTabSz="914400" rtl="0" eaLnBrk="1" latinLnBrk="0" hangingPunct="1">
                        <a:defRPr kumimoji="1" sz="1800" kern="1200">
                          <a:solidFill>
                            <a:schemeClr val="dk1"/>
                          </a:solidFill>
                          <a:latin typeface="Book Antiqua"/>
                        </a:defRPr>
                      </a:lvl2pPr>
                      <a:lvl3pPr marL="914400" algn="l" defTabSz="914400" rtl="0" eaLnBrk="1" latinLnBrk="0" hangingPunct="1">
                        <a:defRPr kumimoji="1" sz="1800" kern="1200">
                          <a:solidFill>
                            <a:schemeClr val="dk1"/>
                          </a:solidFill>
                          <a:latin typeface="Book Antiqua"/>
                        </a:defRPr>
                      </a:lvl3pPr>
                      <a:lvl4pPr marL="1371600" algn="l" defTabSz="914400" rtl="0" eaLnBrk="1" latinLnBrk="0" hangingPunct="1">
                        <a:defRPr kumimoji="1" sz="1800" kern="1200">
                          <a:solidFill>
                            <a:schemeClr val="dk1"/>
                          </a:solidFill>
                          <a:latin typeface="Book Antiqua"/>
                        </a:defRPr>
                      </a:lvl4pPr>
                      <a:lvl5pPr marL="1828800" algn="l" defTabSz="914400" rtl="0" eaLnBrk="1" latinLnBrk="0" hangingPunct="1">
                        <a:defRPr kumimoji="1" sz="1800" kern="1200">
                          <a:solidFill>
                            <a:schemeClr val="dk1"/>
                          </a:solidFill>
                          <a:latin typeface="Book Antiqua"/>
                        </a:defRPr>
                      </a:lvl5pPr>
                      <a:lvl6pPr marL="2286000" algn="l" defTabSz="914400" rtl="0" eaLnBrk="1" latinLnBrk="0" hangingPunct="1">
                        <a:defRPr kumimoji="1" sz="1800" kern="1200">
                          <a:solidFill>
                            <a:schemeClr val="dk1"/>
                          </a:solidFill>
                          <a:latin typeface="Book Antiqua"/>
                        </a:defRPr>
                      </a:lvl6pPr>
                      <a:lvl7pPr marL="2743200" algn="l" defTabSz="914400" rtl="0" eaLnBrk="1" latinLnBrk="0" hangingPunct="1">
                        <a:defRPr kumimoji="1" sz="1800" kern="1200">
                          <a:solidFill>
                            <a:schemeClr val="dk1"/>
                          </a:solidFill>
                          <a:latin typeface="Book Antiqua"/>
                        </a:defRPr>
                      </a:lvl7pPr>
                      <a:lvl8pPr marL="3200400" algn="l" defTabSz="914400" rtl="0" eaLnBrk="1" latinLnBrk="0" hangingPunct="1">
                        <a:defRPr kumimoji="1" sz="1800" kern="1200">
                          <a:solidFill>
                            <a:schemeClr val="dk1"/>
                          </a:solidFill>
                          <a:latin typeface="Book Antiqua"/>
                        </a:defRPr>
                      </a:lvl8pPr>
                      <a:lvl9pPr marL="3657600" algn="l" defTabSz="914400" rtl="0" eaLnBrk="1" latinLnBrk="0" hangingPunct="1">
                        <a:defRPr kumimoji="1" sz="1800" kern="1200">
                          <a:solidFill>
                            <a:schemeClr val="dk1"/>
                          </a:solidFill>
                          <a:latin typeface="Book Antiqua"/>
                        </a:defRPr>
                      </a:lvl9pPr>
                    </a:lstStyle>
                    <a:p>
                      <a:r>
                        <a:rPr kumimoji="1" lang="ja-JP" altLang="en-US" dirty="0">
                          <a:latin typeface="Book Antiqua" panose="02040602050305030304" pitchFamily="18" charset="0"/>
                        </a:rPr>
                        <a:t>著作権表示</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商用利用、修正、配布、サブライセンス</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責任免除</a:t>
                      </a: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3957165461"/>
                  </a:ext>
                </a:extLst>
              </a:tr>
              <a:tr h="529602">
                <a:tc>
                  <a:txBody>
                    <a:bodyPr/>
                    <a:lstStyle/>
                    <a:p>
                      <a:r>
                        <a:rPr kumimoji="1" lang="en-US" altLang="ja-JP" sz="1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GPL v2</a:t>
                      </a:r>
                      <a:endParaRPr kumimoji="1" lang="en-US" altLang="ja-JP" dirty="0">
                        <a:latin typeface="Book Antiqua" panose="02040602050305030304" pitchFamily="18"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著作権表示、変更箇所明示、ソース明示</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商用利用、修正、配布、特許許可</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責任免除、サブライセンス</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3996498115"/>
                  </a:ext>
                </a:extLst>
              </a:tr>
              <a:tr h="529602">
                <a:tc>
                  <a:txBody>
                    <a:bodyPr/>
                    <a:lstStyle/>
                    <a:p>
                      <a:r>
                        <a:rPr kumimoji="1" lang="en-US" altLang="ja-JP" sz="1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LGPL v2.1</a:t>
                      </a:r>
                      <a:endParaRPr kumimoji="1" lang="en-US" altLang="ja-JP" dirty="0">
                        <a:latin typeface="Book Antiqua" panose="02040602050305030304" pitchFamily="18"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著作権表示、ライブラリの仕様、ソース明示</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商用利用、修正、配布、サブライセンス、特許許可</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責任免除</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3112902333"/>
                  </a:ext>
                </a:extLst>
              </a:tr>
              <a:tr h="529602">
                <a:tc>
                  <a:txBody>
                    <a:bodyPr/>
                    <a:lstStyle/>
                    <a:p>
                      <a:r>
                        <a:rPr kumimoji="1" lang="en-US" altLang="ja-JP" dirty="0">
                          <a:latin typeface="Book Antiqua" panose="02040602050305030304" pitchFamily="18" charset="0"/>
                        </a:rPr>
                        <a:t>BSD</a:t>
                      </a:r>
                      <a:r>
                        <a:rPr kumimoji="1" lang="ja-JP" altLang="en-US" dirty="0">
                          <a:latin typeface="Book Antiqua" panose="02040602050305030304" pitchFamily="18" charset="0"/>
                        </a:rPr>
                        <a:t> </a:t>
                      </a:r>
                      <a:r>
                        <a:rPr kumimoji="1" lang="en-US" altLang="ja-JP" dirty="0">
                          <a:latin typeface="Book Antiqua" panose="02040602050305030304" pitchFamily="18" charset="0"/>
                        </a:rPr>
                        <a:t>3-Clause</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著作権表示</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商用利用、修正、配布、サブライセンス</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tc>
                  <a:txBody>
                    <a:bodyPr/>
                    <a:lstStyle/>
                    <a:p>
                      <a:r>
                        <a:rPr kumimoji="1" lang="ja-JP" altLang="en-US" dirty="0">
                          <a:latin typeface="Book Antiqua" panose="02040602050305030304" pitchFamily="18" charset="0"/>
                        </a:rPr>
                        <a:t>責任免除、トレードマーク使用</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73624">
                        <a:tint val="40000"/>
                      </a:srgbClr>
                    </a:solidFill>
                  </a:tcPr>
                </a:tc>
                <a:extLst>
                  <a:ext uri="{0D108BD9-81ED-4DB2-BD59-A6C34878D82A}">
                    <a16:rowId xmlns:a16="http://schemas.microsoft.com/office/drawing/2014/main" val="2073117238"/>
                  </a:ext>
                </a:extLst>
              </a:tr>
            </a:tbl>
          </a:graphicData>
        </a:graphic>
      </p:graphicFrame>
    </p:spTree>
    <p:extLst>
      <p:ext uri="{BB962C8B-B14F-4D97-AF65-F5344CB8AC3E}">
        <p14:creationId xmlns:p14="http://schemas.microsoft.com/office/powerpoint/2010/main" val="66245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4EE93E-AC07-44B3-962D-31F905C505F9}"/>
              </a:ext>
            </a:extLst>
          </p:cNvPr>
          <p:cNvSpPr>
            <a:spLocks noGrp="1"/>
          </p:cNvSpPr>
          <p:nvPr>
            <p:ph type="title"/>
          </p:nvPr>
        </p:nvSpPr>
        <p:spPr/>
        <p:txBody>
          <a:bodyPr/>
          <a:lstStyle/>
          <a:p>
            <a:r>
              <a:rPr kumimoji="1" lang="ja-JP" altLang="en-US" dirty="0"/>
              <a:t>意匠権</a:t>
            </a:r>
          </a:p>
        </p:txBody>
      </p:sp>
      <p:sp>
        <p:nvSpPr>
          <p:cNvPr id="3" name="コンテンツ プレースホルダー 2">
            <a:extLst>
              <a:ext uri="{FF2B5EF4-FFF2-40B4-BE49-F238E27FC236}">
                <a16:creationId xmlns:a16="http://schemas.microsoft.com/office/drawing/2014/main" id="{D70B2043-1394-4906-9702-193069492C46}"/>
              </a:ext>
            </a:extLst>
          </p:cNvPr>
          <p:cNvSpPr>
            <a:spLocks noGrp="1"/>
          </p:cNvSpPr>
          <p:nvPr>
            <p:ph idx="1"/>
          </p:nvPr>
        </p:nvSpPr>
        <p:spPr>
          <a:xfrm>
            <a:off x="838200" y="3361027"/>
            <a:ext cx="10515600" cy="2815936"/>
          </a:xfrm>
        </p:spPr>
        <p:txBody>
          <a:bodyPr/>
          <a:lstStyle/>
          <a:p>
            <a:r>
              <a:rPr lang="ja-JP" altLang="en-US" dirty="0"/>
              <a:t>作ったデザインに関する権利</a:t>
            </a:r>
            <a:endParaRPr lang="en-US" altLang="ja-JP" dirty="0"/>
          </a:p>
          <a:p>
            <a:r>
              <a:rPr kumimoji="1" lang="ja-JP" altLang="en-US" dirty="0"/>
              <a:t>特許局に出願、登録から</a:t>
            </a:r>
            <a:r>
              <a:rPr kumimoji="1" lang="en-US" altLang="ja-JP" dirty="0"/>
              <a:t>20</a:t>
            </a:r>
            <a:r>
              <a:rPr kumimoji="1" lang="ja-JP" altLang="en-US" dirty="0"/>
              <a:t>年有向</a:t>
            </a:r>
            <a:endParaRPr kumimoji="1" lang="en-US" altLang="ja-JP" dirty="0"/>
          </a:p>
          <a:p>
            <a:r>
              <a:rPr lang="ja-JP" altLang="en-US" dirty="0"/>
              <a:t>例</a:t>
            </a:r>
            <a:endParaRPr lang="en-US" altLang="ja-JP" dirty="0"/>
          </a:p>
          <a:p>
            <a:pPr lvl="1"/>
            <a:r>
              <a:rPr kumimoji="1" lang="ja-JP" altLang="en-US" dirty="0"/>
              <a:t>机や椅子の形</a:t>
            </a:r>
            <a:endParaRPr kumimoji="1" lang="en-US" altLang="ja-JP" dirty="0"/>
          </a:p>
          <a:p>
            <a:pPr lvl="1"/>
            <a:r>
              <a:rPr lang="ja-JP" altLang="en-US" dirty="0"/>
              <a:t>特定の</a:t>
            </a:r>
            <a:r>
              <a:rPr kumimoji="1" lang="ja-JP" altLang="en-US" dirty="0"/>
              <a:t>色合い</a:t>
            </a:r>
          </a:p>
        </p:txBody>
      </p:sp>
      <p:sp>
        <p:nvSpPr>
          <p:cNvPr id="4" name="日付プレースホルダー 3">
            <a:extLst>
              <a:ext uri="{FF2B5EF4-FFF2-40B4-BE49-F238E27FC236}">
                <a16:creationId xmlns:a16="http://schemas.microsoft.com/office/drawing/2014/main" id="{B0D571AF-393C-4C84-B534-6F76BDBD4F8B}"/>
              </a:ext>
            </a:extLst>
          </p:cNvPr>
          <p:cNvSpPr>
            <a:spLocks noGrp="1"/>
          </p:cNvSpPr>
          <p:nvPr>
            <p:ph type="dt" sz="half" idx="10"/>
          </p:nvPr>
        </p:nvSpPr>
        <p:spPr/>
        <p:txBody>
          <a:bodyPr/>
          <a:lstStyle/>
          <a:p>
            <a:fld id="{91FF51AA-5B8C-0D40-A94F-67B401648DE4}"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9B623FDC-2067-480F-AD23-41ABAAD6BD8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952F28BD-43B3-4A37-BAE0-7198A1644B13}"/>
              </a:ext>
            </a:extLst>
          </p:cNvPr>
          <p:cNvSpPr/>
          <p:nvPr/>
        </p:nvSpPr>
        <p:spPr>
          <a:xfrm>
            <a:off x="3240925" y="1793585"/>
            <a:ext cx="5698967" cy="1213285"/>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デザインの権利</a:t>
            </a:r>
            <a:endParaRPr kumimoji="1" lang="ja-JP" altLang="en-US" sz="2800" dirty="0">
              <a:solidFill>
                <a:srgbClr val="6B0920"/>
              </a:solidFill>
            </a:endParaRPr>
          </a:p>
        </p:txBody>
      </p:sp>
    </p:spTree>
    <p:extLst>
      <p:ext uri="{BB962C8B-B14F-4D97-AF65-F5344CB8AC3E}">
        <p14:creationId xmlns:p14="http://schemas.microsoft.com/office/powerpoint/2010/main" val="1797062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EBBFFB-5E0C-4210-A153-A886D7BF060D}"/>
              </a:ext>
            </a:extLst>
          </p:cNvPr>
          <p:cNvSpPr>
            <a:spLocks noGrp="1"/>
          </p:cNvSpPr>
          <p:nvPr>
            <p:ph type="title"/>
          </p:nvPr>
        </p:nvSpPr>
        <p:spPr/>
        <p:txBody>
          <a:bodyPr/>
          <a:lstStyle/>
          <a:p>
            <a:r>
              <a:rPr lang="ja-JP" altLang="en-US" dirty="0"/>
              <a:t>商標権</a:t>
            </a:r>
            <a:endParaRPr kumimoji="1" lang="ja-JP" altLang="en-US" dirty="0"/>
          </a:p>
        </p:txBody>
      </p:sp>
      <p:sp>
        <p:nvSpPr>
          <p:cNvPr id="3" name="コンテンツ プレースホルダー 2">
            <a:extLst>
              <a:ext uri="{FF2B5EF4-FFF2-40B4-BE49-F238E27FC236}">
                <a16:creationId xmlns:a16="http://schemas.microsoft.com/office/drawing/2014/main" id="{01A7ACBE-384E-412D-9737-8D571342BC77}"/>
              </a:ext>
            </a:extLst>
          </p:cNvPr>
          <p:cNvSpPr>
            <a:spLocks noGrp="1"/>
          </p:cNvSpPr>
          <p:nvPr>
            <p:ph idx="1"/>
          </p:nvPr>
        </p:nvSpPr>
        <p:spPr>
          <a:xfrm>
            <a:off x="838200" y="3361027"/>
            <a:ext cx="10515600" cy="2815936"/>
          </a:xfrm>
        </p:spPr>
        <p:txBody>
          <a:bodyPr/>
          <a:lstStyle/>
          <a:p>
            <a:r>
              <a:rPr kumimoji="1" lang="ja-JP" altLang="en-US" dirty="0"/>
              <a:t>特定の名称</a:t>
            </a:r>
            <a:r>
              <a:rPr kumimoji="1" lang="en-US" altLang="ja-JP" dirty="0"/>
              <a:t>/</a:t>
            </a:r>
            <a:r>
              <a:rPr kumimoji="1" lang="ja-JP" altLang="en-US" dirty="0"/>
              <a:t>ロゴ</a:t>
            </a:r>
            <a:r>
              <a:rPr kumimoji="1" lang="en-US" altLang="ja-JP" dirty="0"/>
              <a:t>/</a:t>
            </a:r>
            <a:r>
              <a:rPr kumimoji="1" lang="ja-JP" altLang="en-US" dirty="0"/>
              <a:t>キャッチフレーズの権利</a:t>
            </a:r>
            <a:endParaRPr kumimoji="1" lang="en-US" altLang="ja-JP" dirty="0"/>
          </a:p>
          <a:p>
            <a:r>
              <a:rPr kumimoji="1" lang="ja-JP" altLang="en-US" dirty="0"/>
              <a:t>特許局に出願、登録から</a:t>
            </a:r>
            <a:r>
              <a:rPr kumimoji="1" lang="en-US" altLang="ja-JP" dirty="0"/>
              <a:t>10</a:t>
            </a:r>
            <a:r>
              <a:rPr kumimoji="1" lang="ja-JP" altLang="en-US" dirty="0"/>
              <a:t>年有向</a:t>
            </a:r>
            <a:endParaRPr kumimoji="1" lang="en-US" altLang="ja-JP" dirty="0"/>
          </a:p>
          <a:p>
            <a:r>
              <a:rPr lang="ja-JP" altLang="en-US" dirty="0"/>
              <a:t>例</a:t>
            </a:r>
            <a:endParaRPr lang="en-US" altLang="ja-JP" dirty="0"/>
          </a:p>
          <a:p>
            <a:pPr lvl="1"/>
            <a:r>
              <a:rPr kumimoji="1" lang="ja-JP" altLang="en-US" dirty="0"/>
              <a:t>映画のタイトル</a:t>
            </a:r>
            <a:endParaRPr kumimoji="1" lang="en-US" altLang="ja-JP" dirty="0"/>
          </a:p>
          <a:p>
            <a:pPr lvl="1"/>
            <a:r>
              <a:rPr kumimoji="1" lang="ja-JP" altLang="en-US" dirty="0"/>
              <a:t>ポスターのキャッチコピー</a:t>
            </a:r>
            <a:endParaRPr kumimoji="1" lang="en-US" altLang="ja-JP" dirty="0"/>
          </a:p>
          <a:p>
            <a:pPr lvl="1"/>
            <a:r>
              <a:rPr lang="ja-JP" altLang="en-US" dirty="0"/>
              <a:t>商品の名前</a:t>
            </a:r>
            <a:endParaRPr kumimoji="1" lang="en-US" altLang="ja-JP" dirty="0"/>
          </a:p>
        </p:txBody>
      </p:sp>
      <p:sp>
        <p:nvSpPr>
          <p:cNvPr id="4" name="日付プレースホルダー 3">
            <a:extLst>
              <a:ext uri="{FF2B5EF4-FFF2-40B4-BE49-F238E27FC236}">
                <a16:creationId xmlns:a16="http://schemas.microsoft.com/office/drawing/2014/main" id="{90B003CB-2D1B-4B15-BA48-2E426C79432E}"/>
              </a:ext>
            </a:extLst>
          </p:cNvPr>
          <p:cNvSpPr>
            <a:spLocks noGrp="1"/>
          </p:cNvSpPr>
          <p:nvPr>
            <p:ph type="dt" sz="half" idx="10"/>
          </p:nvPr>
        </p:nvSpPr>
        <p:spPr/>
        <p:txBody>
          <a:bodyPr/>
          <a:lstStyle/>
          <a:p>
            <a:fld id="{C6ADB74F-4C0A-EA42-BE8D-DD062787DBFD}"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DF2DA0F6-40E2-496C-8F67-25E616D5EE3D}"/>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AAE79158-9608-427C-83D0-747CACAD7B6C}"/>
              </a:ext>
            </a:extLst>
          </p:cNvPr>
          <p:cNvSpPr/>
          <p:nvPr/>
        </p:nvSpPr>
        <p:spPr>
          <a:xfrm>
            <a:off x="3240925" y="1793585"/>
            <a:ext cx="5698967" cy="1213285"/>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ブランドの権利</a:t>
            </a:r>
            <a:endParaRPr kumimoji="1" lang="ja-JP" altLang="en-US" sz="2800" dirty="0">
              <a:solidFill>
                <a:srgbClr val="6B0920"/>
              </a:solidFill>
            </a:endParaRPr>
          </a:p>
        </p:txBody>
      </p:sp>
    </p:spTree>
    <p:extLst>
      <p:ext uri="{BB962C8B-B14F-4D97-AF65-F5344CB8AC3E}">
        <p14:creationId xmlns:p14="http://schemas.microsoft.com/office/powerpoint/2010/main" val="1783054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8BAF3-A58D-4024-B465-B2CE220F9129}"/>
              </a:ext>
            </a:extLst>
          </p:cNvPr>
          <p:cNvSpPr>
            <a:spLocks noGrp="1"/>
          </p:cNvSpPr>
          <p:nvPr>
            <p:ph type="title"/>
          </p:nvPr>
        </p:nvSpPr>
        <p:spPr/>
        <p:txBody>
          <a:bodyPr/>
          <a:lstStyle/>
          <a:p>
            <a:r>
              <a:rPr kumimoji="1" lang="ja-JP" altLang="en-US" dirty="0"/>
              <a:t>よくある問題：国内と国外</a:t>
            </a:r>
          </a:p>
        </p:txBody>
      </p:sp>
      <p:sp>
        <p:nvSpPr>
          <p:cNvPr id="3" name="コンテンツ プレースホルダー 2">
            <a:extLst>
              <a:ext uri="{FF2B5EF4-FFF2-40B4-BE49-F238E27FC236}">
                <a16:creationId xmlns:a16="http://schemas.microsoft.com/office/drawing/2014/main" id="{1FF86CBF-66C3-4A5E-AA13-460E309165AE}"/>
              </a:ext>
            </a:extLst>
          </p:cNvPr>
          <p:cNvSpPr>
            <a:spLocks noGrp="1"/>
          </p:cNvSpPr>
          <p:nvPr>
            <p:ph idx="1"/>
          </p:nvPr>
        </p:nvSpPr>
        <p:spPr/>
        <p:txBody>
          <a:bodyPr/>
          <a:lstStyle/>
          <a:p>
            <a:r>
              <a:rPr kumimoji="1" lang="ja-JP" altLang="en-US" dirty="0"/>
              <a:t>国内外で特許に関する法律が異なる</a:t>
            </a:r>
            <a:endParaRPr kumimoji="1" lang="en-US" altLang="ja-JP" dirty="0"/>
          </a:p>
          <a:p>
            <a:r>
              <a:rPr lang="ja-JP" altLang="en-US" dirty="0"/>
              <a:t>何かをデザインしたら</a:t>
            </a:r>
            <a:r>
              <a:rPr lang="en-US" altLang="ja-JP" dirty="0"/>
              <a:t>…</a:t>
            </a:r>
            <a:r>
              <a:rPr lang="ja-JP" altLang="en-US" dirty="0"/>
              <a:t>？</a:t>
            </a:r>
            <a:endParaRPr lang="en-US" altLang="ja-JP" dirty="0"/>
          </a:p>
          <a:p>
            <a:pPr lvl="1"/>
            <a:r>
              <a:rPr lang="ja-JP" altLang="en-US" dirty="0"/>
              <a:t>特許や商標</a:t>
            </a:r>
            <a:r>
              <a:rPr kumimoji="1" lang="ja-JP" altLang="en-US" dirty="0"/>
              <a:t>登録する直前までばれないようにする</a:t>
            </a:r>
            <a:endParaRPr kumimoji="1" lang="en-US" altLang="ja-JP" dirty="0"/>
          </a:p>
          <a:p>
            <a:pPr lvl="1"/>
            <a:r>
              <a:rPr kumimoji="1" lang="ja-JP" altLang="en-US" dirty="0"/>
              <a:t>その商品を将来的に利用する</a:t>
            </a:r>
            <a:r>
              <a:rPr kumimoji="1" lang="ja-JP" altLang="en-US" dirty="0" err="1"/>
              <a:t>で</a:t>
            </a:r>
            <a:r>
              <a:rPr kumimoji="1" lang="ja-JP" altLang="en-US" dirty="0"/>
              <a:t>あろう国、地域に登録する</a:t>
            </a:r>
            <a:endParaRPr kumimoji="1" lang="en-US" altLang="ja-JP" dirty="0"/>
          </a:p>
          <a:p>
            <a:pPr lvl="1"/>
            <a:r>
              <a:rPr lang="ja-JP" altLang="en-US" dirty="0"/>
              <a:t>権利侵害されたらその国の弁護士を雇って戦う</a:t>
            </a:r>
            <a:endParaRPr kumimoji="1" lang="en-US" altLang="ja-JP" dirty="0"/>
          </a:p>
          <a:p>
            <a:endParaRPr lang="en-US" altLang="ja-JP" dirty="0"/>
          </a:p>
          <a:p>
            <a:r>
              <a:rPr kumimoji="1" lang="ja-JP" altLang="en-US" dirty="0"/>
              <a:t>悪用した例</a:t>
            </a:r>
            <a:endParaRPr kumimoji="1" lang="en-US" altLang="ja-JP" dirty="0"/>
          </a:p>
          <a:p>
            <a:pPr lvl="1"/>
            <a:r>
              <a:rPr lang="ja-JP" altLang="en-US" dirty="0"/>
              <a:t>中国国内の商標登録に「富士山」などの登録</a:t>
            </a:r>
            <a:endParaRPr kumimoji="1" lang="ja-JP" altLang="en-US" dirty="0"/>
          </a:p>
        </p:txBody>
      </p:sp>
      <p:sp>
        <p:nvSpPr>
          <p:cNvPr id="4" name="日付プレースホルダー 3">
            <a:extLst>
              <a:ext uri="{FF2B5EF4-FFF2-40B4-BE49-F238E27FC236}">
                <a16:creationId xmlns:a16="http://schemas.microsoft.com/office/drawing/2014/main" id="{49690F8E-F994-4BF7-B460-B69624FE7CA0}"/>
              </a:ext>
            </a:extLst>
          </p:cNvPr>
          <p:cNvSpPr>
            <a:spLocks noGrp="1"/>
          </p:cNvSpPr>
          <p:nvPr>
            <p:ph type="dt" sz="half" idx="10"/>
          </p:nvPr>
        </p:nvSpPr>
        <p:spPr/>
        <p:txBody>
          <a:bodyPr/>
          <a:lstStyle/>
          <a:p>
            <a:fld id="{F5C2103D-2FAC-D745-8C26-AD70194062D4}"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D1AE07FC-3535-4604-AA6E-AC856589CDE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3678085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C0282B-38F0-4866-9D1A-00A5F1465EE7}"/>
              </a:ext>
            </a:extLst>
          </p:cNvPr>
          <p:cNvSpPr>
            <a:spLocks noGrp="1"/>
          </p:cNvSpPr>
          <p:nvPr>
            <p:ph type="title"/>
          </p:nvPr>
        </p:nvSpPr>
        <p:spPr/>
        <p:txBody>
          <a:bodyPr/>
          <a:lstStyle/>
          <a:p>
            <a:r>
              <a:rPr kumimoji="1" lang="ja-JP" altLang="en-US" dirty="0"/>
              <a:t>よくある問題：</a:t>
            </a:r>
            <a:r>
              <a:rPr lang="en-US" altLang="ja-JP" dirty="0"/>
              <a:t>SNS</a:t>
            </a:r>
            <a:r>
              <a:rPr kumimoji="1" lang="ja-JP" altLang="en-US" dirty="0"/>
              <a:t>上の絵</a:t>
            </a:r>
          </a:p>
        </p:txBody>
      </p:sp>
      <p:sp>
        <p:nvSpPr>
          <p:cNvPr id="3" name="コンテンツ プレースホルダー 2">
            <a:extLst>
              <a:ext uri="{FF2B5EF4-FFF2-40B4-BE49-F238E27FC236}">
                <a16:creationId xmlns:a16="http://schemas.microsoft.com/office/drawing/2014/main" id="{5CBA8508-7AC3-4181-B5FE-34799E7B1848}"/>
              </a:ext>
            </a:extLst>
          </p:cNvPr>
          <p:cNvSpPr>
            <a:spLocks noGrp="1"/>
          </p:cNvSpPr>
          <p:nvPr>
            <p:ph idx="1"/>
          </p:nvPr>
        </p:nvSpPr>
        <p:spPr>
          <a:xfrm>
            <a:off x="838200" y="2919368"/>
            <a:ext cx="10515600" cy="3436981"/>
          </a:xfrm>
        </p:spPr>
        <p:txBody>
          <a:bodyPr>
            <a:normAutofit lnSpcReduction="10000"/>
          </a:bodyPr>
          <a:lstStyle/>
          <a:p>
            <a:r>
              <a:rPr lang="ja-JP" altLang="en-US" dirty="0"/>
              <a:t>行動：壁紙にする</a:t>
            </a:r>
            <a:endParaRPr lang="en-US" altLang="ja-JP" dirty="0"/>
          </a:p>
          <a:p>
            <a:pPr lvl="1"/>
            <a:r>
              <a:rPr kumimoji="1" lang="ja-JP" altLang="en-US" dirty="0"/>
              <a:t>合法、個人利用であるし、お金も発生していない</a:t>
            </a:r>
            <a:endParaRPr kumimoji="1" lang="en-US" altLang="ja-JP" dirty="0"/>
          </a:p>
          <a:p>
            <a:r>
              <a:rPr kumimoji="1" lang="ja-JP" altLang="en-US" dirty="0"/>
              <a:t>行動：自分が書いた絵だと主張する</a:t>
            </a:r>
            <a:endParaRPr lang="en-US" altLang="ja-JP" dirty="0"/>
          </a:p>
          <a:p>
            <a:pPr lvl="1"/>
            <a:r>
              <a:rPr kumimoji="1" lang="ja-JP" altLang="en-US" b="1" dirty="0">
                <a:solidFill>
                  <a:srgbClr val="C8103D"/>
                </a:solidFill>
              </a:rPr>
              <a:t>違法</a:t>
            </a:r>
            <a:r>
              <a:rPr kumimoji="1" lang="ja-JP" altLang="en-US" dirty="0"/>
              <a:t>、著作権人格権の氏名表示権を侵害している</a:t>
            </a:r>
            <a:endParaRPr kumimoji="1" lang="en-US" altLang="ja-JP" dirty="0"/>
          </a:p>
          <a:p>
            <a:r>
              <a:rPr kumimoji="1" lang="ja-JP" altLang="en-US" dirty="0"/>
              <a:t>行動：シャツにプリントして売る</a:t>
            </a:r>
            <a:endParaRPr kumimoji="1" lang="en-US" altLang="ja-JP" dirty="0"/>
          </a:p>
          <a:p>
            <a:pPr lvl="1"/>
            <a:r>
              <a:rPr kumimoji="1" lang="ja-JP" altLang="en-US" b="1" dirty="0">
                <a:solidFill>
                  <a:srgbClr val="C8103D"/>
                </a:solidFill>
              </a:rPr>
              <a:t>違法</a:t>
            </a:r>
            <a:r>
              <a:rPr kumimoji="1" lang="ja-JP" altLang="en-US" dirty="0"/>
              <a:t>、著作物によって発生した金銭は著作者に所有権がある</a:t>
            </a:r>
            <a:endParaRPr kumimoji="1" lang="en-US" altLang="ja-JP" dirty="0"/>
          </a:p>
          <a:p>
            <a:r>
              <a:rPr lang="ja-JP" altLang="en-US" dirty="0"/>
              <a:t>行動：コピーして友達に送る</a:t>
            </a:r>
            <a:endParaRPr lang="en-US" altLang="ja-JP" dirty="0"/>
          </a:p>
          <a:p>
            <a:pPr lvl="1"/>
            <a:r>
              <a:rPr kumimoji="1" lang="ja-JP" altLang="en-US" b="1" dirty="0">
                <a:solidFill>
                  <a:srgbClr val="C8103D"/>
                </a:solidFill>
              </a:rPr>
              <a:t>違法</a:t>
            </a:r>
            <a:r>
              <a:rPr kumimoji="1" lang="ja-JP" altLang="en-US" dirty="0"/>
              <a:t>、公表し配る権利は著作者にある</a:t>
            </a:r>
          </a:p>
        </p:txBody>
      </p:sp>
      <p:sp>
        <p:nvSpPr>
          <p:cNvPr id="4" name="日付プレースホルダー 3">
            <a:extLst>
              <a:ext uri="{FF2B5EF4-FFF2-40B4-BE49-F238E27FC236}">
                <a16:creationId xmlns:a16="http://schemas.microsoft.com/office/drawing/2014/main" id="{46B6D5FB-920D-4485-A40F-41A45851F0FC}"/>
              </a:ext>
            </a:extLst>
          </p:cNvPr>
          <p:cNvSpPr>
            <a:spLocks noGrp="1"/>
          </p:cNvSpPr>
          <p:nvPr>
            <p:ph type="dt" sz="half" idx="10"/>
          </p:nvPr>
        </p:nvSpPr>
        <p:spPr/>
        <p:txBody>
          <a:bodyPr/>
          <a:lstStyle/>
          <a:p>
            <a:fld id="{7A48321C-7D08-D942-895B-22ECBCBCB923}"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7BAE9A45-9FA1-498B-8409-908C0305FC4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E1AC0CC8-2339-4E88-8134-AD0C25BC5329}"/>
              </a:ext>
            </a:extLst>
          </p:cNvPr>
          <p:cNvSpPr/>
          <p:nvPr/>
        </p:nvSpPr>
        <p:spPr>
          <a:xfrm>
            <a:off x="1821809" y="1758470"/>
            <a:ext cx="8548381" cy="981512"/>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a:solidFill>
                  <a:srgbClr val="6B0920"/>
                </a:solidFill>
              </a:rPr>
              <a:t>Twitter</a:t>
            </a:r>
            <a:r>
              <a:rPr lang="ja-JP" altLang="en-US" sz="2800" dirty="0">
                <a:solidFill>
                  <a:srgbClr val="6B0920"/>
                </a:solidFill>
              </a:rPr>
              <a:t>に上げられてた絵を気に入っちゃった！</a:t>
            </a:r>
            <a:endParaRPr kumimoji="1" lang="ja-JP" altLang="en-US" sz="2800" dirty="0">
              <a:solidFill>
                <a:srgbClr val="6B0920"/>
              </a:solidFill>
            </a:endParaRPr>
          </a:p>
        </p:txBody>
      </p:sp>
    </p:spTree>
    <p:extLst>
      <p:ext uri="{BB962C8B-B14F-4D97-AF65-F5344CB8AC3E}">
        <p14:creationId xmlns:p14="http://schemas.microsoft.com/office/powerpoint/2010/main" val="318706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D39EFF-0C26-451A-B8DA-4D37910AE875}"/>
              </a:ext>
            </a:extLst>
          </p:cNvPr>
          <p:cNvSpPr>
            <a:spLocks noGrp="1"/>
          </p:cNvSpPr>
          <p:nvPr>
            <p:ph type="title"/>
          </p:nvPr>
        </p:nvSpPr>
        <p:spPr/>
        <p:txBody>
          <a:bodyPr/>
          <a:lstStyle/>
          <a:p>
            <a:r>
              <a:rPr kumimoji="1" lang="ja-JP" altLang="en-US" dirty="0"/>
              <a:t>著作権についてまとめ</a:t>
            </a:r>
          </a:p>
        </p:txBody>
      </p:sp>
      <p:sp>
        <p:nvSpPr>
          <p:cNvPr id="3" name="コンテンツ プレースホルダー 2">
            <a:extLst>
              <a:ext uri="{FF2B5EF4-FFF2-40B4-BE49-F238E27FC236}">
                <a16:creationId xmlns:a16="http://schemas.microsoft.com/office/drawing/2014/main" id="{0CA58830-FC17-4B46-98E4-F785DC26376D}"/>
              </a:ext>
            </a:extLst>
          </p:cNvPr>
          <p:cNvSpPr>
            <a:spLocks noGrp="1"/>
          </p:cNvSpPr>
          <p:nvPr>
            <p:ph idx="1"/>
          </p:nvPr>
        </p:nvSpPr>
        <p:spPr/>
        <p:txBody>
          <a:bodyPr>
            <a:normAutofit/>
          </a:bodyPr>
          <a:lstStyle/>
          <a:p>
            <a:r>
              <a:rPr lang="ja-JP" altLang="en-US" dirty="0"/>
              <a:t>用語</a:t>
            </a:r>
            <a:endParaRPr lang="en-US" altLang="ja-JP" dirty="0"/>
          </a:p>
          <a:p>
            <a:pPr lvl="1"/>
            <a:r>
              <a:rPr lang="ja-JP" altLang="en-US" dirty="0"/>
              <a:t>著作物：何かしらのオリジナリティを持つもの</a:t>
            </a:r>
            <a:endParaRPr lang="en-US" altLang="ja-JP" dirty="0"/>
          </a:p>
          <a:p>
            <a:pPr lvl="1"/>
            <a:r>
              <a:rPr lang="ja-JP" altLang="en-US" dirty="0"/>
              <a:t>著作者：著作者を作った人</a:t>
            </a:r>
            <a:endParaRPr lang="en-US" altLang="ja-JP" dirty="0"/>
          </a:p>
          <a:p>
            <a:pPr lvl="1"/>
            <a:endParaRPr lang="en-US" altLang="ja-JP" dirty="0"/>
          </a:p>
          <a:p>
            <a:r>
              <a:rPr kumimoji="1" lang="ja-JP" altLang="en-US" dirty="0"/>
              <a:t>著作権の種類</a:t>
            </a:r>
            <a:endParaRPr kumimoji="1" lang="en-US" altLang="ja-JP" dirty="0"/>
          </a:p>
          <a:p>
            <a:pPr lvl="1"/>
            <a:r>
              <a:rPr kumimoji="1" lang="ja-JP" altLang="en-US" dirty="0"/>
              <a:t>著作者人格権</a:t>
            </a:r>
            <a:r>
              <a:rPr lang="ja-JP" altLang="en-US" dirty="0"/>
              <a:t>：誰が作ったものか？といった著作者の人格を守る権利</a:t>
            </a:r>
            <a:endParaRPr lang="en-US" altLang="ja-JP" dirty="0"/>
          </a:p>
          <a:p>
            <a:pPr lvl="1"/>
            <a:r>
              <a:rPr lang="ja-JP" altLang="en-US" dirty="0"/>
              <a:t>著作権：</a:t>
            </a:r>
            <a:r>
              <a:rPr kumimoji="1" lang="ja-JP" altLang="en-US" dirty="0"/>
              <a:t>主に金銭が発生するものに関する権利</a:t>
            </a:r>
            <a:endParaRPr kumimoji="1" lang="en-US" altLang="ja-JP" dirty="0"/>
          </a:p>
          <a:p>
            <a:pPr lvl="1"/>
            <a:endParaRPr lang="en-US" altLang="ja-JP" dirty="0"/>
          </a:p>
        </p:txBody>
      </p:sp>
      <p:sp>
        <p:nvSpPr>
          <p:cNvPr id="4" name="日付プレースホルダー 3">
            <a:extLst>
              <a:ext uri="{FF2B5EF4-FFF2-40B4-BE49-F238E27FC236}">
                <a16:creationId xmlns:a16="http://schemas.microsoft.com/office/drawing/2014/main" id="{ECC63794-8DBB-4F16-AFB5-9C6FC9DCA0F2}"/>
              </a:ext>
            </a:extLst>
          </p:cNvPr>
          <p:cNvSpPr>
            <a:spLocks noGrp="1"/>
          </p:cNvSpPr>
          <p:nvPr>
            <p:ph type="dt" sz="half" idx="10"/>
          </p:nvPr>
        </p:nvSpPr>
        <p:spPr/>
        <p:txBody>
          <a:bodyPr/>
          <a:lstStyle/>
          <a:p>
            <a:fld id="{2483C343-2C8B-3445-85B2-6EB3F3605BF1}"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B61075C6-B3A1-427A-A265-8540B3755351}"/>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2661564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1D692F89-858D-48F9-B7A5-66E58E30FAFE}"/>
              </a:ext>
            </a:extLst>
          </p:cNvPr>
          <p:cNvSpPr>
            <a:spLocks noGrp="1"/>
          </p:cNvSpPr>
          <p:nvPr>
            <p:ph type="title"/>
          </p:nvPr>
        </p:nvSpPr>
        <p:spPr/>
        <p:txBody>
          <a:bodyPr/>
          <a:lstStyle/>
          <a:p>
            <a:r>
              <a:rPr kumimoji="1" lang="ja-JP" altLang="en-US" dirty="0"/>
              <a:t>情報倫理</a:t>
            </a:r>
          </a:p>
        </p:txBody>
      </p:sp>
      <p:sp>
        <p:nvSpPr>
          <p:cNvPr id="7" name="テキスト プレースホルダー 6">
            <a:extLst>
              <a:ext uri="{FF2B5EF4-FFF2-40B4-BE49-F238E27FC236}">
                <a16:creationId xmlns:a16="http://schemas.microsoft.com/office/drawing/2014/main" id="{74D3C465-6A3C-4D87-8C52-4A6C71599513}"/>
              </a:ext>
            </a:extLst>
          </p:cNvPr>
          <p:cNvSpPr>
            <a:spLocks noGrp="1"/>
          </p:cNvSpPr>
          <p:nvPr>
            <p:ph type="body" idx="1"/>
          </p:nvPr>
        </p:nvSpPr>
        <p:spPr/>
        <p:txBody>
          <a:bodyPr/>
          <a:lstStyle/>
          <a:p>
            <a:endParaRPr kumimoji="1" lang="ja-JP" altLang="en-US"/>
          </a:p>
        </p:txBody>
      </p:sp>
      <p:sp>
        <p:nvSpPr>
          <p:cNvPr id="4" name="日付プレースホルダー 3">
            <a:extLst>
              <a:ext uri="{FF2B5EF4-FFF2-40B4-BE49-F238E27FC236}">
                <a16:creationId xmlns:a16="http://schemas.microsoft.com/office/drawing/2014/main" id="{B007634E-D865-4396-BB16-4D164A536768}"/>
              </a:ext>
            </a:extLst>
          </p:cNvPr>
          <p:cNvSpPr>
            <a:spLocks noGrp="1"/>
          </p:cNvSpPr>
          <p:nvPr>
            <p:ph type="dt" sz="half" idx="10"/>
          </p:nvPr>
        </p:nvSpPr>
        <p:spPr/>
        <p:txBody>
          <a:bodyPr/>
          <a:lstStyle/>
          <a:p>
            <a:fld id="{4C319D35-245B-C84B-836A-D5980664A9A3}"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2C419B29-1C3D-4ED4-9A86-8088810CC454}"/>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555191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0D69C-688C-4428-8504-49620300A783}"/>
              </a:ext>
            </a:extLst>
          </p:cNvPr>
          <p:cNvSpPr>
            <a:spLocks noGrp="1"/>
          </p:cNvSpPr>
          <p:nvPr>
            <p:ph type="title"/>
          </p:nvPr>
        </p:nvSpPr>
        <p:spPr/>
        <p:txBody>
          <a:bodyPr/>
          <a:lstStyle/>
          <a:p>
            <a:r>
              <a:rPr lang="ja-JP" altLang="en-US" dirty="0"/>
              <a:t>昨今の授業事情</a:t>
            </a:r>
            <a:endParaRPr kumimoji="1" lang="ja-JP" altLang="en-US" dirty="0"/>
          </a:p>
        </p:txBody>
      </p:sp>
      <p:sp>
        <p:nvSpPr>
          <p:cNvPr id="3" name="コンテンツ プレースホルダー 2">
            <a:extLst>
              <a:ext uri="{FF2B5EF4-FFF2-40B4-BE49-F238E27FC236}">
                <a16:creationId xmlns:a16="http://schemas.microsoft.com/office/drawing/2014/main" id="{7F7F203D-C413-402E-B1D9-9F6DA49C9D26}"/>
              </a:ext>
            </a:extLst>
          </p:cNvPr>
          <p:cNvSpPr>
            <a:spLocks noGrp="1"/>
          </p:cNvSpPr>
          <p:nvPr>
            <p:ph idx="1"/>
          </p:nvPr>
        </p:nvSpPr>
        <p:spPr/>
        <p:txBody>
          <a:bodyPr/>
          <a:lstStyle/>
          <a:p>
            <a:r>
              <a:rPr lang="ja-JP" altLang="en-US" dirty="0"/>
              <a:t>授業：学校教育で行われるもの全般</a:t>
            </a:r>
            <a:endParaRPr lang="en-US" altLang="ja-JP" dirty="0"/>
          </a:p>
          <a:p>
            <a:pPr lvl="1"/>
            <a:r>
              <a:rPr lang="ja-JP" altLang="en-US" dirty="0"/>
              <a:t>講義：講演者が学習者に解説をする。座学。</a:t>
            </a:r>
            <a:endParaRPr lang="en-US" altLang="ja-JP" dirty="0"/>
          </a:p>
          <a:p>
            <a:pPr lvl="1"/>
            <a:r>
              <a:rPr lang="ja-JP" altLang="en-US" dirty="0"/>
              <a:t>演習：学習者が課題などの演習を通して学習する。</a:t>
            </a:r>
            <a:endParaRPr lang="en-US" altLang="ja-JP" dirty="0"/>
          </a:p>
          <a:p>
            <a:pPr lvl="1"/>
            <a:r>
              <a:rPr lang="ja-JP" altLang="en-US" dirty="0"/>
              <a:t>実験：仮説に対して検証と報告を行う。</a:t>
            </a:r>
            <a:endParaRPr lang="en-US" altLang="ja-JP" dirty="0"/>
          </a:p>
          <a:p>
            <a:pPr lvl="1"/>
            <a:r>
              <a:rPr lang="ja-JP" altLang="en-US" dirty="0"/>
              <a:t>実習：実際の現場や実物を用いて学習する。</a:t>
            </a:r>
            <a:endParaRPr lang="en-US" altLang="ja-JP" dirty="0"/>
          </a:p>
          <a:p>
            <a:pPr lvl="1"/>
            <a:r>
              <a:rPr lang="ja-JP" altLang="en-US" dirty="0"/>
              <a:t>実技：技術や演技を実際にやることで学習する。</a:t>
            </a:r>
            <a:endParaRPr lang="en-US" altLang="ja-JP" dirty="0"/>
          </a:p>
          <a:p>
            <a:endParaRPr lang="en-US" altLang="ja-JP" dirty="0"/>
          </a:p>
          <a:p>
            <a:r>
              <a:rPr lang="ja-JP" altLang="en-US" dirty="0"/>
              <a:t>授業形態</a:t>
            </a:r>
            <a:endParaRPr lang="en-US" altLang="ja-JP" dirty="0"/>
          </a:p>
          <a:p>
            <a:pPr lvl="1"/>
            <a:r>
              <a:rPr lang="ja-JP" altLang="en-US" dirty="0"/>
              <a:t>対面授業</a:t>
            </a:r>
            <a:endParaRPr lang="en-US" altLang="ja-JP" dirty="0"/>
          </a:p>
          <a:p>
            <a:pPr lvl="1"/>
            <a:r>
              <a:rPr lang="ja-JP" altLang="en-US" dirty="0"/>
              <a:t>メディアを通した授業</a:t>
            </a:r>
          </a:p>
        </p:txBody>
      </p:sp>
      <p:sp>
        <p:nvSpPr>
          <p:cNvPr id="4" name="日付プレースホルダー 3">
            <a:extLst>
              <a:ext uri="{FF2B5EF4-FFF2-40B4-BE49-F238E27FC236}">
                <a16:creationId xmlns:a16="http://schemas.microsoft.com/office/drawing/2014/main" id="{55EEF8CC-29AA-4F78-9FB9-6BAEC51B18B6}"/>
              </a:ext>
            </a:extLst>
          </p:cNvPr>
          <p:cNvSpPr>
            <a:spLocks noGrp="1"/>
          </p:cNvSpPr>
          <p:nvPr>
            <p:ph type="dt" sz="half" idx="10"/>
          </p:nvPr>
        </p:nvSpPr>
        <p:spPr/>
        <p:txBody>
          <a:bodyPr/>
          <a:lstStyle/>
          <a:p>
            <a:fld id="{ED724E86-6F28-7847-B3C7-F67AB2BB051F}"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832CA8E2-EB6B-4ED7-BC4A-F3088934EC05}"/>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角丸四角形吹き出し 6">
            <a:extLst>
              <a:ext uri="{FF2B5EF4-FFF2-40B4-BE49-F238E27FC236}">
                <a16:creationId xmlns:a16="http://schemas.microsoft.com/office/drawing/2014/main" id="{809F8D9D-03C6-40BC-8778-939E7A5E0AAA}"/>
              </a:ext>
            </a:extLst>
          </p:cNvPr>
          <p:cNvSpPr/>
          <p:nvPr/>
        </p:nvSpPr>
        <p:spPr>
          <a:xfrm>
            <a:off x="5060769" y="5020056"/>
            <a:ext cx="3304903" cy="612648"/>
          </a:xfrm>
          <a:prstGeom prst="wedgeRoundRectCallout">
            <a:avLst>
              <a:gd name="adj1" fmla="val -56801"/>
              <a:gd name="adj2" fmla="val 3904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latinLnBrk="0">
              <a:defRPr sz="1800" kern="1200">
                <a:solidFill>
                  <a:schemeClr val="dk1"/>
                </a:solidFill>
                <a:latin typeface="+mn-lt"/>
                <a:ea typeface="+mn-ea"/>
                <a:cs typeface="+mn-cs"/>
              </a:defRPr>
            </a:lvl1pPr>
            <a:lvl2pPr marL="457200" algn="l" defTabSz="914400" rtl="0" latinLnBrk="0">
              <a:defRPr sz="1800" kern="1200">
                <a:solidFill>
                  <a:schemeClr val="dk1"/>
                </a:solidFill>
                <a:latin typeface="+mn-lt"/>
                <a:ea typeface="+mn-ea"/>
                <a:cs typeface="+mn-cs"/>
              </a:defRPr>
            </a:lvl2pPr>
            <a:lvl3pPr marL="914400" algn="l" defTabSz="914400" rtl="0" latinLnBrk="0">
              <a:defRPr sz="1800" kern="1200">
                <a:solidFill>
                  <a:schemeClr val="dk1"/>
                </a:solidFill>
                <a:latin typeface="+mn-lt"/>
                <a:ea typeface="+mn-ea"/>
                <a:cs typeface="+mn-cs"/>
              </a:defRPr>
            </a:lvl3pPr>
            <a:lvl4pPr marL="1371600" algn="l" defTabSz="914400" rtl="0" latinLnBrk="0">
              <a:defRPr sz="1800" kern="1200">
                <a:solidFill>
                  <a:schemeClr val="dk1"/>
                </a:solidFill>
                <a:latin typeface="+mn-lt"/>
                <a:ea typeface="+mn-ea"/>
                <a:cs typeface="+mn-cs"/>
              </a:defRPr>
            </a:lvl4pPr>
            <a:lvl5pPr marL="1828800" algn="l" defTabSz="914400" rtl="0" latinLnBrk="0">
              <a:defRPr sz="1800" kern="1200">
                <a:solidFill>
                  <a:schemeClr val="dk1"/>
                </a:solidFill>
                <a:latin typeface="+mn-lt"/>
                <a:ea typeface="+mn-ea"/>
                <a:cs typeface="+mn-cs"/>
              </a:defRPr>
            </a:lvl5pPr>
            <a:lvl6pPr marL="2286000" algn="l" defTabSz="914400" rtl="0" latinLnBrk="0">
              <a:defRPr sz="1800" kern="1200">
                <a:solidFill>
                  <a:schemeClr val="dk1"/>
                </a:solidFill>
                <a:latin typeface="+mn-lt"/>
                <a:ea typeface="+mn-ea"/>
                <a:cs typeface="+mn-cs"/>
              </a:defRPr>
            </a:lvl6pPr>
            <a:lvl7pPr marL="2743200" algn="l" defTabSz="914400" rtl="0" latinLnBrk="0">
              <a:defRPr sz="1800" kern="1200">
                <a:solidFill>
                  <a:schemeClr val="dk1"/>
                </a:solidFill>
                <a:latin typeface="+mn-lt"/>
                <a:ea typeface="+mn-ea"/>
                <a:cs typeface="+mn-cs"/>
              </a:defRPr>
            </a:lvl7pPr>
            <a:lvl8pPr marL="3200400" algn="l" defTabSz="914400" rtl="0" latinLnBrk="0">
              <a:defRPr sz="1800" kern="1200">
                <a:solidFill>
                  <a:schemeClr val="dk1"/>
                </a:solidFill>
                <a:latin typeface="+mn-lt"/>
                <a:ea typeface="+mn-ea"/>
                <a:cs typeface="+mn-cs"/>
              </a:defRPr>
            </a:lvl8pPr>
            <a:lvl9pPr marL="3657600" algn="l" defTabSz="914400" rtl="0" latinLnBrk="0">
              <a:defRPr sz="1800" kern="1200">
                <a:solidFill>
                  <a:schemeClr val="dk1"/>
                </a:solidFill>
                <a:latin typeface="+mn-lt"/>
                <a:ea typeface="+mn-ea"/>
                <a:cs typeface="+mn-cs"/>
              </a:defRPr>
            </a:lvl9pPr>
          </a:lstStyle>
          <a:p>
            <a:pPr algn="ctr"/>
            <a:r>
              <a:rPr kumimoji="1" lang="en-US" altLang="ja-JP" sz="2000" dirty="0"/>
              <a:t>e-Learning</a:t>
            </a:r>
            <a:r>
              <a:rPr kumimoji="1" lang="ja-JP" altLang="en-US" sz="2000" dirty="0"/>
              <a:t>や動画授業</a:t>
            </a:r>
          </a:p>
        </p:txBody>
      </p:sp>
    </p:spTree>
    <p:extLst>
      <p:ext uri="{BB962C8B-B14F-4D97-AF65-F5344CB8AC3E}">
        <p14:creationId xmlns:p14="http://schemas.microsoft.com/office/powerpoint/2010/main" val="2693955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543743-5C19-461E-8826-9385CEC4181D}"/>
              </a:ext>
            </a:extLst>
          </p:cNvPr>
          <p:cNvSpPr>
            <a:spLocks noGrp="1"/>
          </p:cNvSpPr>
          <p:nvPr>
            <p:ph type="title"/>
          </p:nvPr>
        </p:nvSpPr>
        <p:spPr/>
        <p:txBody>
          <a:bodyPr/>
          <a:lstStyle/>
          <a:p>
            <a:r>
              <a:rPr lang="en-US" altLang="ja-JP" dirty="0"/>
              <a:t>e-Learning</a:t>
            </a:r>
            <a:endParaRPr kumimoji="1" lang="ja-JP" altLang="en-US" dirty="0"/>
          </a:p>
        </p:txBody>
      </p:sp>
      <p:sp>
        <p:nvSpPr>
          <p:cNvPr id="3" name="コンテンツ プレースホルダー 2">
            <a:extLst>
              <a:ext uri="{FF2B5EF4-FFF2-40B4-BE49-F238E27FC236}">
                <a16:creationId xmlns:a16="http://schemas.microsoft.com/office/drawing/2014/main" id="{09BA34C0-0275-4F8D-94D1-F72CBBFA8758}"/>
              </a:ext>
            </a:extLst>
          </p:cNvPr>
          <p:cNvSpPr>
            <a:spLocks noGrp="1"/>
          </p:cNvSpPr>
          <p:nvPr>
            <p:ph idx="1"/>
          </p:nvPr>
        </p:nvSpPr>
        <p:spPr/>
        <p:txBody>
          <a:bodyPr/>
          <a:lstStyle/>
          <a:p>
            <a:r>
              <a:rPr lang="ja-JP" altLang="en-US" dirty="0"/>
              <a:t>情報技術を用いた学習手法</a:t>
            </a:r>
            <a:endParaRPr lang="en-US" altLang="ja-JP" dirty="0"/>
          </a:p>
          <a:p>
            <a:endParaRPr lang="en-US" altLang="ja-JP" dirty="0"/>
          </a:p>
          <a:p>
            <a:r>
              <a:rPr lang="ja-JP" altLang="en-US" dirty="0"/>
              <a:t>やり方</a:t>
            </a:r>
            <a:endParaRPr lang="en-US" altLang="ja-JP" dirty="0"/>
          </a:p>
          <a:p>
            <a:pPr lvl="1"/>
            <a:r>
              <a:rPr lang="ja-JP" altLang="en-US" dirty="0"/>
              <a:t>ウェブ上に上げられた学習教材を指示に従い行う</a:t>
            </a:r>
            <a:endParaRPr lang="en-US" altLang="ja-JP" dirty="0"/>
          </a:p>
          <a:p>
            <a:pPr lvl="1"/>
            <a:endParaRPr lang="en-US" altLang="ja-JP" dirty="0"/>
          </a:p>
          <a:p>
            <a:r>
              <a:rPr lang="ja-JP" altLang="en-US" dirty="0"/>
              <a:t>特徴</a:t>
            </a:r>
            <a:endParaRPr lang="en-US" altLang="ja-JP" dirty="0"/>
          </a:p>
          <a:p>
            <a:pPr lvl="1"/>
            <a:r>
              <a:rPr lang="ja-JP" altLang="en-US" dirty="0"/>
              <a:t>場所や時間を問わない</a:t>
            </a:r>
            <a:endParaRPr lang="en-US" altLang="ja-JP" dirty="0"/>
          </a:p>
          <a:p>
            <a:pPr lvl="1"/>
            <a:r>
              <a:rPr lang="ja-JP" altLang="en-US" dirty="0"/>
              <a:t>授業と自習の中間的な立ち位置？</a:t>
            </a:r>
          </a:p>
          <a:p>
            <a:endParaRPr kumimoji="1" lang="ja-JP" altLang="en-US" dirty="0"/>
          </a:p>
        </p:txBody>
      </p:sp>
      <p:sp>
        <p:nvSpPr>
          <p:cNvPr id="4" name="日付プレースホルダー 3">
            <a:extLst>
              <a:ext uri="{FF2B5EF4-FFF2-40B4-BE49-F238E27FC236}">
                <a16:creationId xmlns:a16="http://schemas.microsoft.com/office/drawing/2014/main" id="{568E757C-4C31-4753-BB0A-0EE12AEBEFDA}"/>
              </a:ext>
            </a:extLst>
          </p:cNvPr>
          <p:cNvSpPr>
            <a:spLocks noGrp="1"/>
          </p:cNvSpPr>
          <p:nvPr>
            <p:ph type="dt" sz="half" idx="10"/>
          </p:nvPr>
        </p:nvSpPr>
        <p:spPr/>
        <p:txBody>
          <a:bodyPr/>
          <a:lstStyle/>
          <a:p>
            <a:fld id="{D3FF9C9B-F5E3-DF4C-8C29-A3E1BE8BB195}"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A661F3A4-0930-4716-B50E-027E07A0EAE1}"/>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794260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D69132-5FB5-4F3F-8CBC-7410123F3D63}"/>
              </a:ext>
            </a:extLst>
          </p:cNvPr>
          <p:cNvSpPr>
            <a:spLocks noGrp="1"/>
          </p:cNvSpPr>
          <p:nvPr>
            <p:ph type="title"/>
          </p:nvPr>
        </p:nvSpPr>
        <p:spPr/>
        <p:txBody>
          <a:bodyPr/>
          <a:lstStyle/>
          <a:p>
            <a:r>
              <a:rPr lang="ja-JP" altLang="en-US" dirty="0"/>
              <a:t>目次</a:t>
            </a:r>
            <a:endParaRPr kumimoji="1" lang="ja-JP" altLang="en-US" dirty="0"/>
          </a:p>
        </p:txBody>
      </p:sp>
      <p:sp>
        <p:nvSpPr>
          <p:cNvPr id="3" name="コンテンツ プレースホルダー 2">
            <a:extLst>
              <a:ext uri="{FF2B5EF4-FFF2-40B4-BE49-F238E27FC236}">
                <a16:creationId xmlns:a16="http://schemas.microsoft.com/office/drawing/2014/main" id="{1F6B1148-1F9B-47AD-B7C2-1E4FF84264A7}"/>
              </a:ext>
            </a:extLst>
          </p:cNvPr>
          <p:cNvSpPr>
            <a:spLocks noGrp="1"/>
          </p:cNvSpPr>
          <p:nvPr>
            <p:ph idx="1"/>
          </p:nvPr>
        </p:nvSpPr>
        <p:spPr>
          <a:xfrm>
            <a:off x="838200" y="3161654"/>
            <a:ext cx="10515600" cy="3015309"/>
          </a:xfrm>
        </p:spPr>
        <p:txBody>
          <a:bodyPr numCol="2">
            <a:normAutofit/>
          </a:bodyPr>
          <a:lstStyle/>
          <a:p>
            <a:pPr marL="514350" indent="-514350">
              <a:buFont typeface="+mj-lt"/>
              <a:buAutoNum type="arabicPeriod"/>
            </a:pPr>
            <a:r>
              <a:rPr kumimoji="1" lang="ja-JP" altLang="en-US" dirty="0"/>
              <a:t>前回の復習</a:t>
            </a:r>
            <a:endParaRPr kumimoji="1" lang="en-US" altLang="ja-JP" dirty="0"/>
          </a:p>
          <a:p>
            <a:pPr lvl="1"/>
            <a:r>
              <a:rPr lang="ja-JP" altLang="en-US" dirty="0"/>
              <a:t>情報検索</a:t>
            </a:r>
            <a:endParaRPr lang="en-US" altLang="ja-JP" dirty="0"/>
          </a:p>
          <a:p>
            <a:pPr lvl="1"/>
            <a:r>
              <a:rPr lang="ja-JP" altLang="en-US" dirty="0"/>
              <a:t>情報整理</a:t>
            </a:r>
            <a:endParaRPr lang="en-US" altLang="ja-JP" dirty="0"/>
          </a:p>
          <a:p>
            <a:pPr lvl="1"/>
            <a:endParaRPr lang="en-US" altLang="ja-JP" dirty="0"/>
          </a:p>
          <a:p>
            <a:pPr lvl="1"/>
            <a:endParaRPr lang="en-US" altLang="ja-JP" dirty="0"/>
          </a:p>
          <a:p>
            <a:pPr marL="514350" indent="-514350">
              <a:buFont typeface="+mj-lt"/>
              <a:buAutoNum type="arabicPeriod"/>
            </a:pPr>
            <a:endParaRPr lang="en-US" altLang="ja-JP" dirty="0"/>
          </a:p>
          <a:p>
            <a:pPr marL="514350" indent="-514350">
              <a:buFont typeface="+mj-lt"/>
              <a:buAutoNum type="arabicPeriod"/>
            </a:pPr>
            <a:r>
              <a:rPr lang="ja-JP" altLang="en-US" dirty="0"/>
              <a:t>著作権</a:t>
            </a:r>
            <a:endParaRPr lang="en-US" altLang="ja-JP" dirty="0"/>
          </a:p>
          <a:p>
            <a:pPr marL="514350" indent="-514350">
              <a:buFont typeface="+mj-lt"/>
              <a:buAutoNum type="arabicPeriod"/>
            </a:pPr>
            <a:r>
              <a:rPr lang="ja-JP" altLang="en-US" dirty="0"/>
              <a:t>情報倫理</a:t>
            </a:r>
            <a:endParaRPr lang="en-US" altLang="ja-JP" dirty="0"/>
          </a:p>
          <a:p>
            <a:pPr lvl="1"/>
            <a:endParaRPr lang="en-US" altLang="ja-JP" dirty="0"/>
          </a:p>
        </p:txBody>
      </p:sp>
      <p:sp>
        <p:nvSpPr>
          <p:cNvPr id="4" name="日付プレースホルダー 3">
            <a:extLst>
              <a:ext uri="{FF2B5EF4-FFF2-40B4-BE49-F238E27FC236}">
                <a16:creationId xmlns:a16="http://schemas.microsoft.com/office/drawing/2014/main" id="{F5CAC0A6-42E2-47AC-9923-4A6821680A12}"/>
              </a:ext>
            </a:extLst>
          </p:cNvPr>
          <p:cNvSpPr>
            <a:spLocks noGrp="1"/>
          </p:cNvSpPr>
          <p:nvPr>
            <p:ph type="dt" sz="half" idx="10"/>
          </p:nvPr>
        </p:nvSpPr>
        <p:spPr/>
        <p:txBody>
          <a:bodyPr/>
          <a:lstStyle/>
          <a:p>
            <a:fld id="{F525405F-36AF-AC49-8A2F-3D5D80E7AB8C}"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38AF76DA-2BDC-4389-A05F-26966613331D}"/>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正方形/長方形 5">
            <a:extLst>
              <a:ext uri="{FF2B5EF4-FFF2-40B4-BE49-F238E27FC236}">
                <a16:creationId xmlns:a16="http://schemas.microsoft.com/office/drawing/2014/main" id="{A89DBCAD-29D9-4D29-B877-D9ECF6DCB14E}"/>
              </a:ext>
            </a:extLst>
          </p:cNvPr>
          <p:cNvSpPr/>
          <p:nvPr/>
        </p:nvSpPr>
        <p:spPr>
          <a:xfrm>
            <a:off x="2532940" y="1796648"/>
            <a:ext cx="7126121" cy="1193369"/>
          </a:xfrm>
          <a:prstGeom prst="rect">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情報の価値について考える</a:t>
            </a:r>
          </a:p>
        </p:txBody>
      </p:sp>
    </p:spTree>
    <p:extLst>
      <p:ext uri="{BB962C8B-B14F-4D97-AF65-F5344CB8AC3E}">
        <p14:creationId xmlns:p14="http://schemas.microsoft.com/office/powerpoint/2010/main" val="1667068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A5C6A1-0050-4C4E-A922-0D8A6B437B8D}"/>
              </a:ext>
            </a:extLst>
          </p:cNvPr>
          <p:cNvSpPr>
            <a:spLocks noGrp="1"/>
          </p:cNvSpPr>
          <p:nvPr>
            <p:ph type="title"/>
          </p:nvPr>
        </p:nvSpPr>
        <p:spPr/>
        <p:txBody>
          <a:bodyPr/>
          <a:lstStyle/>
          <a:p>
            <a:r>
              <a:rPr lang="en-US" altLang="ja-JP" dirty="0"/>
              <a:t>INFOSS</a:t>
            </a:r>
            <a:r>
              <a:rPr lang="ja-JP" altLang="en-US" dirty="0"/>
              <a:t>情報倫理</a:t>
            </a:r>
            <a:endParaRPr kumimoji="1" lang="ja-JP" altLang="en-US" dirty="0"/>
          </a:p>
        </p:txBody>
      </p:sp>
      <p:sp>
        <p:nvSpPr>
          <p:cNvPr id="3" name="コンテンツ プレースホルダー 2">
            <a:extLst>
              <a:ext uri="{FF2B5EF4-FFF2-40B4-BE49-F238E27FC236}">
                <a16:creationId xmlns:a16="http://schemas.microsoft.com/office/drawing/2014/main" id="{9A57DFBA-8B9E-4525-A0A6-59D40F387C20}"/>
              </a:ext>
            </a:extLst>
          </p:cNvPr>
          <p:cNvSpPr>
            <a:spLocks noGrp="1"/>
          </p:cNvSpPr>
          <p:nvPr>
            <p:ph idx="1"/>
          </p:nvPr>
        </p:nvSpPr>
        <p:spPr/>
        <p:txBody>
          <a:bodyPr>
            <a:normAutofit fontScale="92500" lnSpcReduction="10000"/>
          </a:bodyPr>
          <a:lstStyle/>
          <a:p>
            <a:r>
              <a:rPr lang="ja-JP" altLang="en-US" sz="2000" dirty="0"/>
              <a:t>情報倫理の</a:t>
            </a:r>
            <a:r>
              <a:rPr lang="en-US" altLang="ja-JP" sz="2000" dirty="0"/>
              <a:t>e-Learning</a:t>
            </a:r>
          </a:p>
          <a:p>
            <a:endParaRPr lang="en-US" altLang="ja-JP" sz="2000" dirty="0"/>
          </a:p>
          <a:p>
            <a:r>
              <a:rPr lang="ja-JP" altLang="en-US" sz="2000" dirty="0"/>
              <a:t>手順</a:t>
            </a:r>
            <a:endParaRPr lang="en-US" altLang="ja-JP" sz="2000" dirty="0"/>
          </a:p>
          <a:p>
            <a:pPr lvl="1"/>
            <a:r>
              <a:rPr lang="ja-JP" altLang="en-US" sz="2000" dirty="0"/>
              <a:t>情報処理センターにアクセス</a:t>
            </a:r>
            <a:endParaRPr lang="en-US" altLang="ja-JP" sz="2000" dirty="0"/>
          </a:p>
          <a:p>
            <a:pPr lvl="1"/>
            <a:r>
              <a:rPr lang="ja-JP" altLang="en-US" sz="2000" dirty="0"/>
              <a:t>利用者向け情報→</a:t>
            </a:r>
            <a:r>
              <a:rPr lang="en-US" altLang="ja-JP" sz="2000" dirty="0"/>
              <a:t>Web Class</a:t>
            </a:r>
            <a:r>
              <a:rPr lang="ja-JP" altLang="en-US" sz="2000" dirty="0"/>
              <a:t>ログイン</a:t>
            </a:r>
            <a:endParaRPr lang="en-US" altLang="ja-JP" sz="2000" dirty="0"/>
          </a:p>
          <a:p>
            <a:pPr lvl="1"/>
            <a:r>
              <a:rPr lang="ja-JP" altLang="en-US" sz="2000" dirty="0"/>
              <a:t>ログイン画面を表示する→ログイン</a:t>
            </a:r>
            <a:endParaRPr lang="en-US" altLang="ja-JP" sz="2000" dirty="0"/>
          </a:p>
          <a:p>
            <a:pPr lvl="1"/>
            <a:r>
              <a:rPr lang="ja-JP" altLang="en-US" sz="2000" dirty="0"/>
              <a:t>参加可能コンテンツ→</a:t>
            </a:r>
            <a:r>
              <a:rPr lang="en-US" altLang="ja-JP" sz="2000" dirty="0"/>
              <a:t>e-Learning</a:t>
            </a:r>
            <a:r>
              <a:rPr lang="ja-JP" altLang="en-US" sz="2000" dirty="0"/>
              <a:t>→</a:t>
            </a:r>
            <a:r>
              <a:rPr lang="en-US" altLang="ja-JP" sz="2000" dirty="0"/>
              <a:t>INFOSS</a:t>
            </a:r>
            <a:r>
              <a:rPr lang="ja-JP" altLang="en-US" sz="2000" dirty="0"/>
              <a:t>情報倫理</a:t>
            </a:r>
            <a:endParaRPr lang="en-US" altLang="ja-JP" sz="2000" dirty="0"/>
          </a:p>
          <a:p>
            <a:endParaRPr lang="en-US" altLang="ja-JP" sz="2000" dirty="0"/>
          </a:p>
          <a:p>
            <a:r>
              <a:rPr lang="ja-JP" altLang="en-US" sz="2000" dirty="0"/>
              <a:t>やってもらうこと</a:t>
            </a:r>
            <a:endParaRPr lang="en-US" altLang="ja-JP" sz="2000" dirty="0"/>
          </a:p>
          <a:p>
            <a:pPr lvl="1"/>
            <a:r>
              <a:rPr lang="en-US" altLang="ja-JP" sz="2000" dirty="0"/>
              <a:t>INFOSS</a:t>
            </a:r>
            <a:r>
              <a:rPr lang="ja-JP" altLang="en-US" sz="2000" dirty="0"/>
              <a:t>情報倫理</a:t>
            </a:r>
            <a:r>
              <a:rPr lang="en-US" altLang="ja-JP" sz="2000" dirty="0"/>
              <a:t>2017</a:t>
            </a:r>
            <a:r>
              <a:rPr lang="ja-JP" altLang="en-US" sz="2000" dirty="0"/>
              <a:t>テキスト</a:t>
            </a:r>
            <a:endParaRPr lang="en-US" altLang="ja-JP" sz="2000" dirty="0"/>
          </a:p>
          <a:p>
            <a:pPr lvl="1"/>
            <a:r>
              <a:rPr lang="en-US" altLang="ja-JP" sz="2000" dirty="0"/>
              <a:t>INFOSS</a:t>
            </a:r>
            <a:r>
              <a:rPr lang="ja-JP" altLang="en-US" sz="2000" dirty="0"/>
              <a:t>情報倫理</a:t>
            </a:r>
            <a:r>
              <a:rPr lang="en-US" altLang="ja-JP" sz="2000" dirty="0"/>
              <a:t>2017</a:t>
            </a:r>
            <a:r>
              <a:rPr lang="ja-JP" altLang="en-US" sz="2000" dirty="0"/>
              <a:t>修了テスト</a:t>
            </a:r>
            <a:r>
              <a:rPr lang="en-US" altLang="ja-JP" sz="2000" dirty="0"/>
              <a:t>1〜5</a:t>
            </a:r>
          </a:p>
          <a:p>
            <a:endParaRPr lang="en-US" altLang="ja-JP" dirty="0"/>
          </a:p>
          <a:p>
            <a:r>
              <a:rPr lang="ja-JP" altLang="en-US" dirty="0"/>
              <a:t>期限：授業最終日までに修了テストのスクリーンショットを提出</a:t>
            </a:r>
            <a:endParaRPr lang="en-US" altLang="ja-JP" dirty="0"/>
          </a:p>
        </p:txBody>
      </p:sp>
      <p:sp>
        <p:nvSpPr>
          <p:cNvPr id="4" name="日付プレースホルダー 3">
            <a:extLst>
              <a:ext uri="{FF2B5EF4-FFF2-40B4-BE49-F238E27FC236}">
                <a16:creationId xmlns:a16="http://schemas.microsoft.com/office/drawing/2014/main" id="{DBA713EB-661C-4AFA-8186-9607D57EC125}"/>
              </a:ext>
            </a:extLst>
          </p:cNvPr>
          <p:cNvSpPr>
            <a:spLocks noGrp="1"/>
          </p:cNvSpPr>
          <p:nvPr>
            <p:ph type="dt" sz="half" idx="10"/>
          </p:nvPr>
        </p:nvSpPr>
        <p:spPr/>
        <p:txBody>
          <a:bodyPr/>
          <a:lstStyle/>
          <a:p>
            <a:fld id="{CC8C37A8-B758-C545-B0D5-6ACD9EA64CD8}"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2D1E0960-CAB2-4409-83BE-8E71FEFFDAF7}"/>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4091790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C8F871-6660-6846-91CF-CF34E89F4A58}"/>
              </a:ext>
            </a:extLst>
          </p:cNvPr>
          <p:cNvSpPr>
            <a:spLocks noGrp="1"/>
          </p:cNvSpPr>
          <p:nvPr>
            <p:ph type="title"/>
          </p:nvPr>
        </p:nvSpPr>
        <p:spPr/>
        <p:txBody>
          <a:bodyPr/>
          <a:lstStyle/>
          <a:p>
            <a:r>
              <a:rPr kumimoji="1" lang="ja-JP" altLang="en-US"/>
              <a:t>誹謗中傷</a:t>
            </a:r>
          </a:p>
        </p:txBody>
      </p:sp>
      <p:sp>
        <p:nvSpPr>
          <p:cNvPr id="3" name="コンテンツ プレースホルダー 2">
            <a:extLst>
              <a:ext uri="{FF2B5EF4-FFF2-40B4-BE49-F238E27FC236}">
                <a16:creationId xmlns:a16="http://schemas.microsoft.com/office/drawing/2014/main" id="{D98CE176-9E1B-DE4B-8E09-F397CE222A18}"/>
              </a:ext>
            </a:extLst>
          </p:cNvPr>
          <p:cNvSpPr>
            <a:spLocks noGrp="1"/>
          </p:cNvSpPr>
          <p:nvPr>
            <p:ph idx="1"/>
          </p:nvPr>
        </p:nvSpPr>
        <p:spPr/>
        <p:txBody>
          <a:bodyPr/>
          <a:lstStyle/>
          <a:p>
            <a:r>
              <a:rPr lang="ja-JP" altLang="en-US"/>
              <a:t>誰が言っているかわからない≠何言ってもいい</a:t>
            </a:r>
            <a:br>
              <a:rPr lang="en-US" altLang="ja-JP" dirty="0"/>
            </a:br>
            <a:r>
              <a:rPr lang="ja-JP" altLang="en-US"/>
              <a:t>（場合によっては犯罪です）</a:t>
            </a:r>
            <a:endParaRPr lang="en-US" altLang="ja-JP" dirty="0"/>
          </a:p>
          <a:p>
            <a:endParaRPr lang="en-US" altLang="ja-JP" dirty="0"/>
          </a:p>
          <a:p>
            <a:endParaRPr lang="en-US" altLang="ja-JP" dirty="0"/>
          </a:p>
          <a:p>
            <a:pPr marL="0" indent="0">
              <a:buNone/>
            </a:pPr>
            <a:r>
              <a:rPr lang="ja-JP" altLang="en-US"/>
              <a:t>名誉毀損罪</a:t>
            </a:r>
            <a:r>
              <a:rPr lang="en-US" altLang="ja-JP" dirty="0"/>
              <a:t>(</a:t>
            </a:r>
            <a:r>
              <a:rPr lang="ja-JP" altLang="en-US"/>
              <a:t>刑法２３０条１項</a:t>
            </a:r>
            <a:r>
              <a:rPr lang="en-US" altLang="ja-JP" dirty="0"/>
              <a:t>)</a:t>
            </a:r>
            <a:r>
              <a:rPr lang="ja-JP" altLang="en-US"/>
              <a:t>、侮辱罪</a:t>
            </a:r>
            <a:r>
              <a:rPr lang="en-US" altLang="ja-JP" dirty="0"/>
              <a:t>(</a:t>
            </a:r>
            <a:r>
              <a:rPr lang="ja-JP" altLang="en-US"/>
              <a:t>刑法２３１条</a:t>
            </a:r>
            <a:r>
              <a:rPr lang="en-US" altLang="ja-JP" dirty="0"/>
              <a:t>)</a:t>
            </a:r>
          </a:p>
          <a:p>
            <a:r>
              <a:rPr lang="ja-JP" altLang="en-US"/>
              <a:t>公然と事実を適示し、人の名誉を毀損した場合</a:t>
            </a:r>
            <a:endParaRPr lang="en-US" altLang="ja-JP" dirty="0"/>
          </a:p>
          <a:p>
            <a:r>
              <a:rPr lang="en-US" altLang="ja-JP" dirty="0"/>
              <a:t>3</a:t>
            </a:r>
            <a:r>
              <a:rPr lang="ja-JP" altLang="en-US"/>
              <a:t>年以下の懲役または</a:t>
            </a:r>
            <a:r>
              <a:rPr lang="en-US" altLang="ja-JP" dirty="0"/>
              <a:t>50</a:t>
            </a:r>
            <a:r>
              <a:rPr lang="ja-JP" altLang="en-US"/>
              <a:t>万円以下の罰金</a:t>
            </a:r>
            <a:endParaRPr lang="en-US" altLang="ja-JP" dirty="0"/>
          </a:p>
          <a:p>
            <a:r>
              <a:rPr lang="ja-JP" altLang="en-US"/>
              <a:t>例：</a:t>
            </a:r>
            <a:endParaRPr lang="en-US" altLang="ja-JP" dirty="0"/>
          </a:p>
          <a:p>
            <a:pPr lvl="1"/>
            <a:r>
              <a:rPr lang="ja-JP" altLang="en-US"/>
              <a:t>メーリングリストに他者の悪口を送る</a:t>
            </a:r>
          </a:p>
          <a:p>
            <a:endParaRPr kumimoji="1" lang="ja-JP" altLang="en-US"/>
          </a:p>
        </p:txBody>
      </p:sp>
      <p:sp>
        <p:nvSpPr>
          <p:cNvPr id="4" name="日付プレースホルダー 3">
            <a:extLst>
              <a:ext uri="{FF2B5EF4-FFF2-40B4-BE49-F238E27FC236}">
                <a16:creationId xmlns:a16="http://schemas.microsoft.com/office/drawing/2014/main" id="{4A79ABEB-451F-F942-BC13-E301023CDCF6}"/>
              </a:ext>
            </a:extLst>
          </p:cNvPr>
          <p:cNvSpPr>
            <a:spLocks noGrp="1"/>
          </p:cNvSpPr>
          <p:nvPr>
            <p:ph type="dt" sz="half" idx="10"/>
          </p:nvPr>
        </p:nvSpPr>
        <p:spPr/>
        <p:txBody>
          <a:bodyPr/>
          <a:lstStyle/>
          <a:p>
            <a:fld id="{011F400D-FE27-0B45-BA27-E16A49876F72}"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4A465BAE-60D8-0243-9E6F-1C068829840A}"/>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734227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DA3967-408D-0740-9339-E6ACB322DEF1}"/>
              </a:ext>
            </a:extLst>
          </p:cNvPr>
          <p:cNvSpPr>
            <a:spLocks noGrp="1"/>
          </p:cNvSpPr>
          <p:nvPr>
            <p:ph type="title"/>
          </p:nvPr>
        </p:nvSpPr>
        <p:spPr/>
        <p:txBody>
          <a:bodyPr/>
          <a:lstStyle/>
          <a:p>
            <a:r>
              <a:rPr kumimoji="1" lang="ja-JP" altLang="en-US"/>
              <a:t>リベンジポルノ</a:t>
            </a:r>
          </a:p>
        </p:txBody>
      </p:sp>
      <p:sp>
        <p:nvSpPr>
          <p:cNvPr id="3" name="コンテンツ プレースホルダー 2">
            <a:extLst>
              <a:ext uri="{FF2B5EF4-FFF2-40B4-BE49-F238E27FC236}">
                <a16:creationId xmlns:a16="http://schemas.microsoft.com/office/drawing/2014/main" id="{0D9D6B0B-03F3-3749-9507-4DD776437BED}"/>
              </a:ext>
            </a:extLst>
          </p:cNvPr>
          <p:cNvSpPr>
            <a:spLocks noGrp="1"/>
          </p:cNvSpPr>
          <p:nvPr>
            <p:ph idx="1"/>
          </p:nvPr>
        </p:nvSpPr>
        <p:spPr/>
        <p:txBody>
          <a:bodyPr/>
          <a:lstStyle/>
          <a:p>
            <a:r>
              <a:rPr lang="ja-JP" altLang="en-US"/>
              <a:t>個人の写真をネットに流すこと</a:t>
            </a:r>
            <a:endParaRPr lang="en-US" altLang="ja-JP" dirty="0"/>
          </a:p>
          <a:p>
            <a:pPr lvl="1"/>
            <a:r>
              <a:rPr lang="ja-JP" altLang="en-US"/>
              <a:t>全回収はほぼ不可能</a:t>
            </a:r>
            <a:endParaRPr lang="en-US" altLang="ja-JP" dirty="0"/>
          </a:p>
          <a:p>
            <a:pPr lvl="1"/>
            <a:r>
              <a:rPr lang="ja-JP" altLang="en-US"/>
              <a:t>これを利用した脅迫も発生</a:t>
            </a:r>
          </a:p>
          <a:p>
            <a:endParaRPr kumimoji="1" lang="ja-JP" altLang="en-US"/>
          </a:p>
        </p:txBody>
      </p:sp>
      <p:sp>
        <p:nvSpPr>
          <p:cNvPr id="4" name="日付プレースホルダー 3">
            <a:extLst>
              <a:ext uri="{FF2B5EF4-FFF2-40B4-BE49-F238E27FC236}">
                <a16:creationId xmlns:a16="http://schemas.microsoft.com/office/drawing/2014/main" id="{77AE7EF5-E18A-B74A-BB83-6D40677F2F0B}"/>
              </a:ext>
            </a:extLst>
          </p:cNvPr>
          <p:cNvSpPr>
            <a:spLocks noGrp="1"/>
          </p:cNvSpPr>
          <p:nvPr>
            <p:ph type="dt" sz="half" idx="10"/>
          </p:nvPr>
        </p:nvSpPr>
        <p:spPr/>
        <p:txBody>
          <a:bodyPr/>
          <a:lstStyle/>
          <a:p>
            <a:fld id="{011F400D-FE27-0B45-BA27-E16A49876F72}"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932FA674-FBC5-B144-86D7-7063A7418A74}"/>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6" name="Picture 4" descr="「リベンジポルノ 件数」の画像検索結果">
            <a:extLst>
              <a:ext uri="{FF2B5EF4-FFF2-40B4-BE49-F238E27FC236}">
                <a16:creationId xmlns:a16="http://schemas.microsoft.com/office/drawing/2014/main" id="{39FD00BE-2D28-FD4C-B1AE-40B1F3B2A6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677" y="3471525"/>
            <a:ext cx="4183666" cy="27054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tat.ameba.jp/user_images/20150402/15/obana-noriko/7c/81/j/t02000275_0200027513263974065.jpg">
            <a:extLst>
              <a:ext uri="{FF2B5EF4-FFF2-40B4-BE49-F238E27FC236}">
                <a16:creationId xmlns:a16="http://schemas.microsoft.com/office/drawing/2014/main" id="{5377A3E1-E521-5044-84D1-C20AEEF93E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8976" y="1626273"/>
            <a:ext cx="3374824" cy="4640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46029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EA788B-1063-4727-8FF3-795E01285DCB}"/>
              </a:ext>
            </a:extLst>
          </p:cNvPr>
          <p:cNvSpPr>
            <a:spLocks noGrp="1"/>
          </p:cNvSpPr>
          <p:nvPr>
            <p:ph type="title"/>
          </p:nvPr>
        </p:nvSpPr>
        <p:spPr/>
        <p:txBody>
          <a:bodyPr/>
          <a:lstStyle/>
          <a:p>
            <a:r>
              <a:rPr kumimoji="1" lang="ja-JP" altLang="en-US" dirty="0"/>
              <a:t>次週予告</a:t>
            </a:r>
          </a:p>
        </p:txBody>
      </p:sp>
      <p:sp>
        <p:nvSpPr>
          <p:cNvPr id="3" name="コンテンツ プレースホルダー 2">
            <a:extLst>
              <a:ext uri="{FF2B5EF4-FFF2-40B4-BE49-F238E27FC236}">
                <a16:creationId xmlns:a16="http://schemas.microsoft.com/office/drawing/2014/main" id="{52572F9E-D0A1-458C-9AC8-3B32E2605637}"/>
              </a:ext>
            </a:extLst>
          </p:cNvPr>
          <p:cNvSpPr>
            <a:spLocks noGrp="1"/>
          </p:cNvSpPr>
          <p:nvPr>
            <p:ph idx="1"/>
          </p:nvPr>
        </p:nvSpPr>
        <p:spPr/>
        <p:txBody>
          <a:bodyPr/>
          <a:lstStyle/>
          <a:p>
            <a:r>
              <a:rPr lang="ja-JP" altLang="en-US" dirty="0"/>
              <a:t>題目：</a:t>
            </a:r>
            <a:r>
              <a:rPr lang="en-US" altLang="ja-JP" dirty="0"/>
              <a:t>Microsoft Word</a:t>
            </a:r>
          </a:p>
          <a:p>
            <a:r>
              <a:rPr lang="ja-JP" altLang="en-US" dirty="0"/>
              <a:t>内容：</a:t>
            </a:r>
            <a:endParaRPr lang="en-US" altLang="ja-JP" dirty="0"/>
          </a:p>
          <a:p>
            <a:pPr lvl="1"/>
            <a:r>
              <a:rPr lang="en-US" altLang="ja-JP" dirty="0"/>
              <a:t>Office</a:t>
            </a:r>
            <a:r>
              <a:rPr lang="ja-JP" altLang="en-US" dirty="0"/>
              <a:t>ソフト</a:t>
            </a:r>
            <a:endParaRPr lang="en-US" altLang="ja-JP" dirty="0"/>
          </a:p>
          <a:p>
            <a:pPr lvl="1"/>
            <a:r>
              <a:rPr lang="ja-JP" altLang="en-US" dirty="0"/>
              <a:t>書類作成</a:t>
            </a:r>
            <a:endParaRPr lang="en-US" altLang="ja-JP" dirty="0"/>
          </a:p>
        </p:txBody>
      </p:sp>
      <p:sp>
        <p:nvSpPr>
          <p:cNvPr id="4" name="日付プレースホルダー 3">
            <a:extLst>
              <a:ext uri="{FF2B5EF4-FFF2-40B4-BE49-F238E27FC236}">
                <a16:creationId xmlns:a16="http://schemas.microsoft.com/office/drawing/2014/main" id="{228C955E-FC42-4085-8F64-C005F0312979}"/>
              </a:ext>
            </a:extLst>
          </p:cNvPr>
          <p:cNvSpPr>
            <a:spLocks noGrp="1"/>
          </p:cNvSpPr>
          <p:nvPr>
            <p:ph type="dt" sz="half" idx="10"/>
          </p:nvPr>
        </p:nvSpPr>
        <p:spPr/>
        <p:txBody>
          <a:bodyPr/>
          <a:lstStyle/>
          <a:p>
            <a:fld id="{F99DD13A-602F-B449-B7E1-6B71470B9ABD}"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B02AC112-8A85-47C7-BA3D-EE7366E291D7}"/>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4416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664217-F9A0-4B2D-A98C-9237585D7F2B}"/>
              </a:ext>
            </a:extLst>
          </p:cNvPr>
          <p:cNvSpPr>
            <a:spLocks noGrp="1"/>
          </p:cNvSpPr>
          <p:nvPr>
            <p:ph type="title"/>
          </p:nvPr>
        </p:nvSpPr>
        <p:spPr/>
        <p:txBody>
          <a:bodyPr/>
          <a:lstStyle/>
          <a:p>
            <a:r>
              <a:rPr kumimoji="1" lang="ja-JP" altLang="en-US" dirty="0"/>
              <a:t>重要だったこと</a:t>
            </a:r>
          </a:p>
        </p:txBody>
      </p:sp>
      <p:sp>
        <p:nvSpPr>
          <p:cNvPr id="3" name="コンテンツ プレースホルダー 2">
            <a:extLst>
              <a:ext uri="{FF2B5EF4-FFF2-40B4-BE49-F238E27FC236}">
                <a16:creationId xmlns:a16="http://schemas.microsoft.com/office/drawing/2014/main" id="{D53E59A9-521D-4E61-B09E-E21B588A8804}"/>
              </a:ext>
            </a:extLst>
          </p:cNvPr>
          <p:cNvSpPr>
            <a:spLocks noGrp="1"/>
          </p:cNvSpPr>
          <p:nvPr>
            <p:ph idx="1"/>
          </p:nvPr>
        </p:nvSpPr>
        <p:spPr>
          <a:xfrm>
            <a:off x="838200" y="1671782"/>
            <a:ext cx="10515600" cy="4884001"/>
          </a:xfrm>
        </p:spPr>
        <p:txBody>
          <a:bodyPr>
            <a:normAutofit/>
          </a:bodyPr>
          <a:lstStyle/>
          <a:p>
            <a:r>
              <a:rPr kumimoji="1" lang="ja-JP" altLang="en-US" b="1" dirty="0">
                <a:solidFill>
                  <a:srgbClr val="6B0920"/>
                </a:solidFill>
              </a:rPr>
              <a:t>情報検索</a:t>
            </a:r>
            <a:endParaRPr kumimoji="1" lang="en-US" altLang="ja-JP" dirty="0"/>
          </a:p>
          <a:p>
            <a:pPr lvl="1"/>
            <a:r>
              <a:rPr kumimoji="1" lang="ja-JP" altLang="en-US" dirty="0"/>
              <a:t>検索では</a:t>
            </a:r>
            <a:r>
              <a:rPr kumimoji="1" lang="en-US" altLang="ja-JP" dirty="0"/>
              <a:t>AND</a:t>
            </a:r>
            <a:r>
              <a:rPr lang="en-US" altLang="ja-JP" dirty="0"/>
              <a:t>,</a:t>
            </a:r>
            <a:r>
              <a:rPr lang="ja-JP" altLang="en-US" dirty="0"/>
              <a:t> </a:t>
            </a:r>
            <a:r>
              <a:rPr kumimoji="1" lang="en-US" altLang="ja-JP" dirty="0"/>
              <a:t>OR</a:t>
            </a:r>
            <a:r>
              <a:rPr lang="en-US" altLang="ja-JP" dirty="0"/>
              <a:t>,</a:t>
            </a:r>
            <a:r>
              <a:rPr lang="ja-JP" altLang="en-US" dirty="0"/>
              <a:t> </a:t>
            </a:r>
            <a:r>
              <a:rPr kumimoji="1" lang="en-US" altLang="ja-JP" dirty="0"/>
              <a:t>NOT, </a:t>
            </a:r>
            <a:r>
              <a:rPr kumimoji="1" lang="ja-JP" altLang="en-US" dirty="0"/>
              <a:t>その他オプションを駆使する</a:t>
            </a:r>
            <a:endParaRPr kumimoji="1" lang="en-US" altLang="ja-JP" dirty="0"/>
          </a:p>
          <a:p>
            <a:pPr lvl="1"/>
            <a:r>
              <a:rPr lang="ja-JP" altLang="en-US" dirty="0"/>
              <a:t>ポータルサイトなどを活用しよう</a:t>
            </a:r>
            <a:endParaRPr kumimoji="1" lang="en-US" altLang="ja-JP" dirty="0"/>
          </a:p>
          <a:p>
            <a:pPr lvl="1"/>
            <a:endParaRPr kumimoji="1" lang="en-US" altLang="ja-JP" dirty="0"/>
          </a:p>
          <a:p>
            <a:endParaRPr kumimoji="1" lang="en-US" altLang="ja-JP" dirty="0"/>
          </a:p>
          <a:p>
            <a:r>
              <a:rPr lang="ja-JP" altLang="en-US" b="1" dirty="0">
                <a:solidFill>
                  <a:srgbClr val="6B0920"/>
                </a:solidFill>
              </a:rPr>
              <a:t>情報整理</a:t>
            </a:r>
          </a:p>
          <a:p>
            <a:pPr lvl="1"/>
            <a:r>
              <a:rPr lang="ja-JP" altLang="en-US" dirty="0"/>
              <a:t>情報を得たら，その情報源がどこかも気にするようにする</a:t>
            </a:r>
            <a:endParaRPr lang="en-US" altLang="ja-JP" dirty="0"/>
          </a:p>
          <a:p>
            <a:pPr lvl="1"/>
            <a:r>
              <a:rPr lang="ja-JP" altLang="en-US" dirty="0"/>
              <a:t>情報はフォルダやウェブサービスを活用して整理整頓する</a:t>
            </a:r>
            <a:endParaRPr lang="en-US" altLang="ja-JP" dirty="0"/>
          </a:p>
        </p:txBody>
      </p:sp>
      <p:sp>
        <p:nvSpPr>
          <p:cNvPr id="4" name="日付プレースホルダー 3">
            <a:extLst>
              <a:ext uri="{FF2B5EF4-FFF2-40B4-BE49-F238E27FC236}">
                <a16:creationId xmlns:a16="http://schemas.microsoft.com/office/drawing/2014/main" id="{DD3CA3ED-918B-47FE-BAC2-B4F0DE9691F5}"/>
              </a:ext>
            </a:extLst>
          </p:cNvPr>
          <p:cNvSpPr>
            <a:spLocks noGrp="1"/>
          </p:cNvSpPr>
          <p:nvPr>
            <p:ph type="dt" sz="half" idx="10"/>
          </p:nvPr>
        </p:nvSpPr>
        <p:spPr/>
        <p:txBody>
          <a:bodyPr/>
          <a:lstStyle/>
          <a:p>
            <a:fld id="{3BCF0855-C10A-5D45-92A2-C65BF13AF926}"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42E21860-89BD-4258-8E88-3AECCE57626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151356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E92A6C-CC0B-4984-8663-D70A448ABE8C}"/>
              </a:ext>
            </a:extLst>
          </p:cNvPr>
          <p:cNvSpPr>
            <a:spLocks noGrp="1"/>
          </p:cNvSpPr>
          <p:nvPr>
            <p:ph type="title"/>
          </p:nvPr>
        </p:nvSpPr>
        <p:spPr/>
        <p:txBody>
          <a:bodyPr/>
          <a:lstStyle/>
          <a:p>
            <a:r>
              <a:rPr kumimoji="1" lang="ja-JP" altLang="en-US" dirty="0"/>
              <a:t>検索の例</a:t>
            </a:r>
          </a:p>
        </p:txBody>
      </p:sp>
      <p:sp>
        <p:nvSpPr>
          <p:cNvPr id="3" name="コンテンツ プレースホルダー 2">
            <a:extLst>
              <a:ext uri="{FF2B5EF4-FFF2-40B4-BE49-F238E27FC236}">
                <a16:creationId xmlns:a16="http://schemas.microsoft.com/office/drawing/2014/main" id="{1A910078-6B0D-440D-8B65-D5F9AC676BBB}"/>
              </a:ext>
            </a:extLst>
          </p:cNvPr>
          <p:cNvSpPr>
            <a:spLocks noGrp="1"/>
          </p:cNvSpPr>
          <p:nvPr>
            <p:ph idx="1"/>
          </p:nvPr>
        </p:nvSpPr>
        <p:spPr/>
        <p:txBody>
          <a:bodyPr/>
          <a:lstStyle/>
          <a:p>
            <a:r>
              <a:rPr kumimoji="1" lang="ja-JP" altLang="en-US" dirty="0"/>
              <a:t>良い検索例</a:t>
            </a:r>
            <a:endParaRPr kumimoji="1" lang="en-US" altLang="ja-JP" dirty="0"/>
          </a:p>
          <a:p>
            <a:pPr lvl="1"/>
            <a:r>
              <a:rPr lang="ja-JP" altLang="en-US" dirty="0"/>
              <a:t>世界一</a:t>
            </a:r>
            <a:r>
              <a:rPr lang="en-US" altLang="ja-JP" dirty="0"/>
              <a:t>, </a:t>
            </a:r>
            <a:r>
              <a:rPr lang="ja-JP" altLang="en-US" dirty="0"/>
              <a:t>美しい</a:t>
            </a:r>
            <a:r>
              <a:rPr lang="en-US" altLang="ja-JP" dirty="0"/>
              <a:t>, </a:t>
            </a:r>
            <a:r>
              <a:rPr lang="ja-JP" altLang="en-US" dirty="0"/>
              <a:t>人</a:t>
            </a:r>
            <a:r>
              <a:rPr lang="en-US" altLang="ja-JP" dirty="0"/>
              <a:t>, -</a:t>
            </a:r>
            <a:r>
              <a:rPr lang="ja-JP" altLang="en-US" dirty="0"/>
              <a:t>白雪姫</a:t>
            </a:r>
            <a:endParaRPr lang="en-US" altLang="ja-JP" dirty="0"/>
          </a:p>
          <a:p>
            <a:pPr lvl="1"/>
            <a:endParaRPr lang="en-US" altLang="ja-JP" dirty="0"/>
          </a:p>
          <a:p>
            <a:pPr lvl="1"/>
            <a:endParaRPr lang="en-US" altLang="ja-JP" dirty="0"/>
          </a:p>
          <a:p>
            <a:pPr lvl="1"/>
            <a:endParaRPr lang="en-US" altLang="ja-JP" dirty="0"/>
          </a:p>
          <a:p>
            <a:r>
              <a:rPr kumimoji="1" lang="ja-JP" altLang="en-US" dirty="0"/>
              <a:t>悪い検索例</a:t>
            </a:r>
            <a:endParaRPr kumimoji="1" lang="en-US" altLang="ja-JP" dirty="0"/>
          </a:p>
          <a:p>
            <a:pPr lvl="1"/>
            <a:r>
              <a:rPr lang="ja-JP" altLang="en-US" dirty="0"/>
              <a:t>「実在する人物で</a:t>
            </a:r>
            <a:r>
              <a:rPr kumimoji="1" lang="ja-JP" altLang="en-US" dirty="0"/>
              <a:t>一番美しい人は</a:t>
            </a:r>
            <a:r>
              <a:rPr lang="ja-JP" altLang="en-US" dirty="0"/>
              <a:t>誰</a:t>
            </a:r>
            <a:r>
              <a:rPr kumimoji="1" lang="ja-JP" altLang="en-US" dirty="0"/>
              <a:t>？」</a:t>
            </a:r>
          </a:p>
        </p:txBody>
      </p:sp>
      <p:sp>
        <p:nvSpPr>
          <p:cNvPr id="4" name="日付プレースホルダー 3">
            <a:extLst>
              <a:ext uri="{FF2B5EF4-FFF2-40B4-BE49-F238E27FC236}">
                <a16:creationId xmlns:a16="http://schemas.microsoft.com/office/drawing/2014/main" id="{13F53259-FC96-41BB-A82B-483F81BC6BF9}"/>
              </a:ext>
            </a:extLst>
          </p:cNvPr>
          <p:cNvSpPr>
            <a:spLocks noGrp="1"/>
          </p:cNvSpPr>
          <p:nvPr>
            <p:ph type="dt" sz="half" idx="10"/>
          </p:nvPr>
        </p:nvSpPr>
        <p:spPr/>
        <p:txBody>
          <a:bodyPr/>
          <a:lstStyle/>
          <a:p>
            <a:fld id="{D69BE5B7-45A6-9D45-9CD3-37D7041DCCA8}"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C53687DC-CC14-40A6-A36F-4EF7BD8C8587}"/>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6" name="吹き出し: 角を丸めた四角形 5">
            <a:extLst>
              <a:ext uri="{FF2B5EF4-FFF2-40B4-BE49-F238E27FC236}">
                <a16:creationId xmlns:a16="http://schemas.microsoft.com/office/drawing/2014/main" id="{3383AB4A-8606-42CA-805E-3AB31688695E}"/>
              </a:ext>
            </a:extLst>
          </p:cNvPr>
          <p:cNvSpPr/>
          <p:nvPr/>
        </p:nvSpPr>
        <p:spPr>
          <a:xfrm>
            <a:off x="6614160" y="4785432"/>
            <a:ext cx="3931920" cy="1043868"/>
          </a:xfrm>
          <a:prstGeom prst="wedgeRoundRectCallout">
            <a:avLst>
              <a:gd name="adj1" fmla="val -62645"/>
              <a:gd name="adj2" fmla="val -31250"/>
              <a:gd name="adj3" fmla="val 16667"/>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6B0920"/>
                </a:solidFill>
              </a:rPr>
              <a:t>システムがどこで</a:t>
            </a:r>
            <a:endParaRPr kumimoji="1" lang="en-US" altLang="ja-JP" sz="2800" b="1" dirty="0">
              <a:solidFill>
                <a:srgbClr val="6B0920"/>
              </a:solidFill>
            </a:endParaRPr>
          </a:p>
          <a:p>
            <a:pPr algn="ctr"/>
            <a:r>
              <a:rPr kumimoji="1" lang="ja-JP" altLang="en-US" sz="2800" b="1" dirty="0">
                <a:solidFill>
                  <a:srgbClr val="6B0920"/>
                </a:solidFill>
              </a:rPr>
              <a:t>区切るかわからない</a:t>
            </a:r>
            <a:r>
              <a:rPr kumimoji="1" lang="en-US" altLang="ja-JP" sz="2800" b="1" dirty="0">
                <a:solidFill>
                  <a:srgbClr val="6B0920"/>
                </a:solidFill>
              </a:rPr>
              <a:t>…</a:t>
            </a:r>
            <a:endParaRPr kumimoji="1" lang="ja-JP" altLang="en-US" sz="2800" b="1" dirty="0">
              <a:solidFill>
                <a:srgbClr val="6B0920"/>
              </a:solidFill>
            </a:endParaRPr>
          </a:p>
        </p:txBody>
      </p:sp>
      <p:sp>
        <p:nvSpPr>
          <p:cNvPr id="8" name="吹き出し: 角を丸めた四角形 7">
            <a:extLst>
              <a:ext uri="{FF2B5EF4-FFF2-40B4-BE49-F238E27FC236}">
                <a16:creationId xmlns:a16="http://schemas.microsoft.com/office/drawing/2014/main" id="{107ABDF7-8498-4F02-8C85-63C6BC85FA3A}"/>
              </a:ext>
            </a:extLst>
          </p:cNvPr>
          <p:cNvSpPr/>
          <p:nvPr/>
        </p:nvSpPr>
        <p:spPr>
          <a:xfrm>
            <a:off x="6164580" y="1870275"/>
            <a:ext cx="4701540" cy="1043868"/>
          </a:xfrm>
          <a:prstGeom prst="wedgeRoundRectCallout">
            <a:avLst>
              <a:gd name="adj1" fmla="val -64586"/>
              <a:gd name="adj2" fmla="val -11541"/>
              <a:gd name="adj3" fmla="val 16667"/>
            </a:avLst>
          </a:prstGeom>
          <a:solidFill>
            <a:schemeClr val="bg1">
              <a:lumMod val="95000"/>
            </a:schemeClr>
          </a:solidFill>
          <a:ln w="28575">
            <a:solidFill>
              <a:srgbClr val="6B09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a:solidFill>
                  <a:srgbClr val="6B0920"/>
                </a:solidFill>
              </a:rPr>
              <a:t>{</a:t>
            </a:r>
            <a:r>
              <a:rPr kumimoji="1" lang="ja-JP" altLang="en-US" sz="2000" b="1" dirty="0">
                <a:solidFill>
                  <a:srgbClr val="6B0920"/>
                </a:solidFill>
              </a:rPr>
              <a:t>世界一</a:t>
            </a:r>
            <a:r>
              <a:rPr kumimoji="1" lang="en-US" altLang="ja-JP" sz="2000" b="1" dirty="0">
                <a:solidFill>
                  <a:srgbClr val="6B0920"/>
                </a:solidFill>
              </a:rPr>
              <a:t>}</a:t>
            </a:r>
            <a:r>
              <a:rPr kumimoji="1" lang="ja-JP" altLang="en-US" sz="2000" b="1" dirty="0">
                <a:solidFill>
                  <a:srgbClr val="6B0920"/>
                </a:solidFill>
              </a:rPr>
              <a:t>∧</a:t>
            </a:r>
            <a:r>
              <a:rPr kumimoji="1" lang="en-US" altLang="ja-JP" sz="2000" b="1" dirty="0">
                <a:solidFill>
                  <a:srgbClr val="6B0920"/>
                </a:solidFill>
              </a:rPr>
              <a:t>{</a:t>
            </a:r>
            <a:r>
              <a:rPr kumimoji="1" lang="ja-JP" altLang="en-US" sz="2000" b="1" dirty="0">
                <a:solidFill>
                  <a:srgbClr val="6B0920"/>
                </a:solidFill>
              </a:rPr>
              <a:t>美しい</a:t>
            </a:r>
            <a:r>
              <a:rPr kumimoji="1" lang="en-US" altLang="ja-JP" sz="2000" b="1" dirty="0">
                <a:solidFill>
                  <a:srgbClr val="6B0920"/>
                </a:solidFill>
              </a:rPr>
              <a:t>}</a:t>
            </a:r>
            <a:r>
              <a:rPr kumimoji="1" lang="ja-JP" altLang="en-US" sz="2000" b="1" dirty="0">
                <a:solidFill>
                  <a:srgbClr val="6B0920"/>
                </a:solidFill>
              </a:rPr>
              <a:t>∧</a:t>
            </a:r>
            <a:r>
              <a:rPr kumimoji="1" lang="en-US" altLang="ja-JP" sz="2000" b="1" dirty="0">
                <a:solidFill>
                  <a:srgbClr val="6B0920"/>
                </a:solidFill>
              </a:rPr>
              <a:t>{</a:t>
            </a:r>
            <a:r>
              <a:rPr kumimoji="1" lang="ja-JP" altLang="en-US" sz="2000" b="1" dirty="0">
                <a:solidFill>
                  <a:srgbClr val="6B0920"/>
                </a:solidFill>
              </a:rPr>
              <a:t>人</a:t>
            </a:r>
            <a:r>
              <a:rPr kumimoji="1" lang="en-US" altLang="ja-JP" sz="2000" b="1" dirty="0">
                <a:solidFill>
                  <a:srgbClr val="6B0920"/>
                </a:solidFill>
              </a:rPr>
              <a:t>}</a:t>
            </a:r>
            <a:r>
              <a:rPr kumimoji="1" lang="ja-JP" altLang="en-US" sz="2000" b="1" dirty="0">
                <a:solidFill>
                  <a:srgbClr val="6B0920"/>
                </a:solidFill>
              </a:rPr>
              <a:t>∧</a:t>
            </a:r>
            <a:r>
              <a:rPr kumimoji="1" lang="en-US" altLang="ja-JP" sz="2000" b="1" dirty="0">
                <a:solidFill>
                  <a:srgbClr val="6B0920"/>
                </a:solidFill>
              </a:rPr>
              <a:t>{</a:t>
            </a:r>
            <a:r>
              <a:rPr kumimoji="1" lang="ja-JP" altLang="en-US" sz="2000" b="1" strike="dblStrike" dirty="0">
                <a:solidFill>
                  <a:srgbClr val="6B0920"/>
                </a:solidFill>
              </a:rPr>
              <a:t>白雪姫</a:t>
            </a:r>
            <a:r>
              <a:rPr kumimoji="1" lang="en-US" altLang="ja-JP" sz="2000" b="1" dirty="0">
                <a:solidFill>
                  <a:srgbClr val="6B0920"/>
                </a:solidFill>
              </a:rPr>
              <a:t>}</a:t>
            </a:r>
            <a:endParaRPr kumimoji="1" lang="ja-JP" altLang="en-US" sz="2000" b="1" dirty="0">
              <a:solidFill>
                <a:srgbClr val="6B0920"/>
              </a:solidFill>
            </a:endParaRPr>
          </a:p>
        </p:txBody>
      </p:sp>
    </p:spTree>
    <p:extLst>
      <p:ext uri="{BB962C8B-B14F-4D97-AF65-F5344CB8AC3E}">
        <p14:creationId xmlns:p14="http://schemas.microsoft.com/office/powerpoint/2010/main" val="73328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D0F50A-7494-4859-AC7C-7B444C57E731}"/>
              </a:ext>
            </a:extLst>
          </p:cNvPr>
          <p:cNvSpPr>
            <a:spLocks noGrp="1"/>
          </p:cNvSpPr>
          <p:nvPr>
            <p:ph type="title"/>
          </p:nvPr>
        </p:nvSpPr>
        <p:spPr/>
        <p:txBody>
          <a:bodyPr/>
          <a:lstStyle/>
          <a:p>
            <a:r>
              <a:rPr kumimoji="1" lang="ja-JP" altLang="en-US" dirty="0"/>
              <a:t>役立つサイト</a:t>
            </a:r>
          </a:p>
        </p:txBody>
      </p:sp>
      <p:sp>
        <p:nvSpPr>
          <p:cNvPr id="3" name="コンテンツ プレースホルダー 2">
            <a:extLst>
              <a:ext uri="{FF2B5EF4-FFF2-40B4-BE49-F238E27FC236}">
                <a16:creationId xmlns:a16="http://schemas.microsoft.com/office/drawing/2014/main" id="{9D6981E1-17EF-4262-AA8C-18D30626B334}"/>
              </a:ext>
            </a:extLst>
          </p:cNvPr>
          <p:cNvSpPr>
            <a:spLocks noGrp="1"/>
          </p:cNvSpPr>
          <p:nvPr>
            <p:ph idx="1"/>
          </p:nvPr>
        </p:nvSpPr>
        <p:spPr/>
        <p:txBody>
          <a:bodyPr/>
          <a:lstStyle/>
          <a:p>
            <a:r>
              <a:rPr lang="ja-JP" altLang="en-US" dirty="0"/>
              <a:t>日本政府のページ</a:t>
            </a:r>
            <a:r>
              <a:rPr lang="en-US" altLang="ja-JP" dirty="0"/>
              <a:t>(go.jp)</a:t>
            </a:r>
          </a:p>
          <a:p>
            <a:pPr lvl="1"/>
            <a:r>
              <a:rPr kumimoji="1" lang="ja-JP" altLang="en-US" dirty="0"/>
              <a:t>政府統計局 </a:t>
            </a:r>
            <a:r>
              <a:rPr kumimoji="1" lang="en-US" altLang="ja-JP" dirty="0"/>
              <a:t>(E-stat)</a:t>
            </a:r>
          </a:p>
          <a:p>
            <a:pPr lvl="1"/>
            <a:r>
              <a:rPr kumimoji="1" lang="ja-JP" altLang="en-US" dirty="0"/>
              <a:t>論文 </a:t>
            </a:r>
            <a:r>
              <a:rPr kumimoji="1" lang="en-US" altLang="ja-JP" dirty="0"/>
              <a:t>(J-Stage)</a:t>
            </a:r>
            <a:endParaRPr lang="en-US" altLang="ja-JP" dirty="0"/>
          </a:p>
          <a:p>
            <a:r>
              <a:rPr kumimoji="1" lang="en-US" altLang="ja-JP" dirty="0"/>
              <a:t>Wikipedia</a:t>
            </a:r>
            <a:endParaRPr lang="en-US" altLang="ja-JP" dirty="0"/>
          </a:p>
          <a:p>
            <a:r>
              <a:rPr kumimoji="1" lang="ja-JP" altLang="en-US" dirty="0"/>
              <a:t>各種ポータルサイト</a:t>
            </a:r>
            <a:endParaRPr kumimoji="1" lang="en-US" altLang="ja-JP" dirty="0"/>
          </a:p>
          <a:p>
            <a:pPr lvl="1"/>
            <a:r>
              <a:rPr kumimoji="1" lang="en-US" altLang="ja-JP" dirty="0"/>
              <a:t>Yahoo</a:t>
            </a:r>
          </a:p>
          <a:p>
            <a:pPr lvl="1"/>
            <a:r>
              <a:rPr kumimoji="1" lang="en-US" altLang="ja-JP" dirty="0"/>
              <a:t>Google</a:t>
            </a:r>
          </a:p>
          <a:p>
            <a:pPr lvl="1"/>
            <a:r>
              <a:rPr lang="en-US" altLang="ja-JP" dirty="0"/>
              <a:t>MSN</a:t>
            </a:r>
            <a:endParaRPr kumimoji="1" lang="en-US" altLang="ja-JP" dirty="0"/>
          </a:p>
        </p:txBody>
      </p:sp>
      <p:sp>
        <p:nvSpPr>
          <p:cNvPr id="4" name="日付プレースホルダー 3">
            <a:extLst>
              <a:ext uri="{FF2B5EF4-FFF2-40B4-BE49-F238E27FC236}">
                <a16:creationId xmlns:a16="http://schemas.microsoft.com/office/drawing/2014/main" id="{D2AAB397-D859-4F60-B35C-ED6A307CAAA5}"/>
              </a:ext>
            </a:extLst>
          </p:cNvPr>
          <p:cNvSpPr>
            <a:spLocks noGrp="1"/>
          </p:cNvSpPr>
          <p:nvPr>
            <p:ph type="dt" sz="half" idx="10"/>
          </p:nvPr>
        </p:nvSpPr>
        <p:spPr/>
        <p:txBody>
          <a:bodyPr/>
          <a:lstStyle/>
          <a:p>
            <a:fld id="{3FFF5A7E-9A85-B644-82F5-654313AB774C}"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32FEF011-73B5-4CE3-90BD-F44F3F70BC38}"/>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Tree>
    <p:extLst>
      <p:ext uri="{BB962C8B-B14F-4D97-AF65-F5344CB8AC3E}">
        <p14:creationId xmlns:p14="http://schemas.microsoft.com/office/powerpoint/2010/main" val="262066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E971C8-C1EB-4B02-A840-722014443DB6}"/>
              </a:ext>
            </a:extLst>
          </p:cNvPr>
          <p:cNvSpPr>
            <a:spLocks noGrp="1"/>
          </p:cNvSpPr>
          <p:nvPr>
            <p:ph type="title"/>
          </p:nvPr>
        </p:nvSpPr>
        <p:spPr/>
        <p:txBody>
          <a:bodyPr/>
          <a:lstStyle/>
          <a:p>
            <a:r>
              <a:rPr lang="ja-JP" altLang="en-US" dirty="0"/>
              <a:t>著作権</a:t>
            </a:r>
            <a:endParaRPr kumimoji="1" lang="ja-JP" altLang="en-US" dirty="0"/>
          </a:p>
        </p:txBody>
      </p:sp>
      <p:sp>
        <p:nvSpPr>
          <p:cNvPr id="3" name="テキスト プレースホルダー 2">
            <a:extLst>
              <a:ext uri="{FF2B5EF4-FFF2-40B4-BE49-F238E27FC236}">
                <a16:creationId xmlns:a16="http://schemas.microsoft.com/office/drawing/2014/main" id="{A2F805C1-6D0A-46C2-BB73-6D11C499B638}"/>
              </a:ext>
            </a:extLst>
          </p:cNvPr>
          <p:cNvSpPr>
            <a:spLocks noGrp="1"/>
          </p:cNvSpPr>
          <p:nvPr>
            <p:ph type="body" idx="1"/>
          </p:nvPr>
        </p:nvSpPr>
        <p:spPr/>
        <p:txBody>
          <a:bodyPr/>
          <a:lstStyle/>
          <a:p>
            <a:endParaRPr kumimoji="1" lang="ja-JP" altLang="en-US" dirty="0"/>
          </a:p>
        </p:txBody>
      </p:sp>
      <p:sp>
        <p:nvSpPr>
          <p:cNvPr id="4" name="日付プレースホルダー 3">
            <a:extLst>
              <a:ext uri="{FF2B5EF4-FFF2-40B4-BE49-F238E27FC236}">
                <a16:creationId xmlns:a16="http://schemas.microsoft.com/office/drawing/2014/main" id="{5FCAF20A-8523-46D5-9547-E5D3BD3BF6C4}"/>
              </a:ext>
            </a:extLst>
          </p:cNvPr>
          <p:cNvSpPr>
            <a:spLocks noGrp="1"/>
          </p:cNvSpPr>
          <p:nvPr>
            <p:ph type="dt" sz="half" idx="10"/>
          </p:nvPr>
        </p:nvSpPr>
        <p:spPr/>
        <p:txBody>
          <a:bodyPr/>
          <a:lstStyle/>
          <a:p>
            <a:fld id="{EAC11B5C-B06D-1F4C-8638-F161BD169FD1}" type="datetime1">
              <a:rPr kumimoji="1" lang="ja-JP" altLang="en-US" smtClean="0"/>
              <a:t>2018/5/31</a:t>
            </a:fld>
            <a:endParaRPr kumimoji="1" lang="ja-JP" altLang="en-US"/>
          </a:p>
        </p:txBody>
      </p:sp>
      <p:sp>
        <p:nvSpPr>
          <p:cNvPr id="5" name="フッター プレースホルダー 4">
            <a:extLst>
              <a:ext uri="{FF2B5EF4-FFF2-40B4-BE49-F238E27FC236}">
                <a16:creationId xmlns:a16="http://schemas.microsoft.com/office/drawing/2014/main" id="{FF6B8CD9-BDB5-4D50-9EC4-4038378C0E68}"/>
              </a:ext>
            </a:extLst>
          </p:cNvPr>
          <p:cNvSpPr>
            <a:spLocks noGrp="1"/>
          </p:cNvSpPr>
          <p:nvPr>
            <p:ph type="ftr" sz="quarter" idx="11"/>
          </p:nvPr>
        </p:nvSpPr>
        <p:spPr/>
        <p:txBody>
          <a:bodyPr/>
          <a:lstStyle/>
          <a:p>
            <a:r>
              <a:rPr kumimoji="1" lang="ja-JP" altLang="en-US"/>
              <a:t>情報処理技法（リテラシ）</a:t>
            </a:r>
            <a:r>
              <a:rPr kumimoji="1" lang="en-US" altLang="ja-JP"/>
              <a:t>I</a:t>
            </a:r>
            <a:endParaRPr kumimoji="1" lang="ja-JP" altLang="en-US"/>
          </a:p>
        </p:txBody>
      </p:sp>
    </p:spTree>
    <p:extLst>
      <p:ext uri="{BB962C8B-B14F-4D97-AF65-F5344CB8AC3E}">
        <p14:creationId xmlns:p14="http://schemas.microsoft.com/office/powerpoint/2010/main" val="221939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C23206-8B2F-429C-9183-1395A51D5353}"/>
              </a:ext>
            </a:extLst>
          </p:cNvPr>
          <p:cNvSpPr>
            <a:spLocks noGrp="1"/>
          </p:cNvSpPr>
          <p:nvPr>
            <p:ph type="title"/>
          </p:nvPr>
        </p:nvSpPr>
        <p:spPr/>
        <p:txBody>
          <a:bodyPr/>
          <a:lstStyle/>
          <a:p>
            <a:r>
              <a:rPr lang="ja-JP" altLang="en-US" dirty="0"/>
              <a:t>著作権</a:t>
            </a:r>
            <a:r>
              <a:rPr lang="en-US" altLang="ja-JP" dirty="0"/>
              <a:t>(copyright)</a:t>
            </a:r>
            <a:r>
              <a:rPr lang="ja-JP" altLang="en-US" dirty="0"/>
              <a:t>って？</a:t>
            </a:r>
            <a:endParaRPr kumimoji="1" lang="ja-JP" altLang="en-US" dirty="0"/>
          </a:p>
        </p:txBody>
      </p:sp>
      <p:sp>
        <p:nvSpPr>
          <p:cNvPr id="3" name="コンテンツ プレースホルダー 2">
            <a:extLst>
              <a:ext uri="{FF2B5EF4-FFF2-40B4-BE49-F238E27FC236}">
                <a16:creationId xmlns:a16="http://schemas.microsoft.com/office/drawing/2014/main" id="{3F5E3FA6-D66C-4EF6-96F3-DC1146788A87}"/>
              </a:ext>
            </a:extLst>
          </p:cNvPr>
          <p:cNvSpPr>
            <a:spLocks noGrp="1"/>
          </p:cNvSpPr>
          <p:nvPr>
            <p:ph idx="1"/>
          </p:nvPr>
        </p:nvSpPr>
        <p:spPr/>
        <p:txBody>
          <a:bodyPr/>
          <a:lstStyle/>
          <a:p>
            <a:r>
              <a:rPr lang="ja-JP" altLang="en-US" dirty="0"/>
              <a:t>著作物に対する財産的な権利</a:t>
            </a:r>
            <a:endParaRPr lang="en-US" altLang="ja-JP" dirty="0"/>
          </a:p>
          <a:p>
            <a:pPr lvl="1"/>
            <a:r>
              <a:rPr lang="ja-JP" altLang="en-US" dirty="0"/>
              <a:t>著作物：思想・感情を創作的に表現した物</a:t>
            </a:r>
            <a:endParaRPr lang="en-US" altLang="ja-JP" dirty="0"/>
          </a:p>
          <a:p>
            <a:pPr lvl="1"/>
            <a:r>
              <a:rPr lang="ja-JP" altLang="en-US" dirty="0"/>
              <a:t>財産的な権利：専売特許のようなもの、無断使用不可</a:t>
            </a:r>
            <a:endParaRPr lang="en-US" altLang="ja-JP" dirty="0"/>
          </a:p>
          <a:p>
            <a:pPr lvl="1"/>
            <a:endParaRPr lang="en-US" altLang="ja-JP" dirty="0"/>
          </a:p>
          <a:p>
            <a:r>
              <a:rPr lang="ja-JP" altLang="en-US" dirty="0"/>
              <a:t>なんでこんなものが？</a:t>
            </a:r>
            <a:endParaRPr lang="en-US" altLang="ja-JP" dirty="0"/>
          </a:p>
          <a:p>
            <a:pPr lvl="1"/>
            <a:r>
              <a:rPr lang="ja-JP" altLang="en-US" dirty="0"/>
              <a:t>不定形の創作物の増加（音楽や</a:t>
            </a:r>
            <a:r>
              <a:rPr lang="en-US" altLang="ja-JP" dirty="0"/>
              <a:t>CG</a:t>
            </a:r>
            <a:r>
              <a:rPr lang="ja-JP" altLang="en-US" dirty="0"/>
              <a:t>など）</a:t>
            </a:r>
            <a:endParaRPr lang="en-US" altLang="ja-JP" dirty="0"/>
          </a:p>
          <a:p>
            <a:pPr lvl="1"/>
            <a:r>
              <a:rPr lang="ja-JP" altLang="en-US" dirty="0"/>
              <a:t>共有、漏えいが容易に（ウェブにアップロード）</a:t>
            </a:r>
          </a:p>
          <a:p>
            <a:endParaRPr kumimoji="1" lang="ja-JP" altLang="en-US" dirty="0"/>
          </a:p>
        </p:txBody>
      </p:sp>
      <p:sp>
        <p:nvSpPr>
          <p:cNvPr id="4" name="日付プレースホルダー 3">
            <a:extLst>
              <a:ext uri="{FF2B5EF4-FFF2-40B4-BE49-F238E27FC236}">
                <a16:creationId xmlns:a16="http://schemas.microsoft.com/office/drawing/2014/main" id="{4FBDDFDF-79CC-4994-85B9-BC9E75620747}"/>
              </a:ext>
            </a:extLst>
          </p:cNvPr>
          <p:cNvSpPr>
            <a:spLocks noGrp="1"/>
          </p:cNvSpPr>
          <p:nvPr>
            <p:ph type="dt" sz="half" idx="10"/>
          </p:nvPr>
        </p:nvSpPr>
        <p:spPr/>
        <p:txBody>
          <a:bodyPr/>
          <a:lstStyle/>
          <a:p>
            <a:fld id="{23043A73-790C-F343-8C36-3B3B62FF3442}"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CCB54A87-F0C2-48B0-B125-E2872F50D1C2}"/>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sp>
        <p:nvSpPr>
          <p:cNvPr id="10" name="下矢印 6">
            <a:extLst>
              <a:ext uri="{FF2B5EF4-FFF2-40B4-BE49-F238E27FC236}">
                <a16:creationId xmlns:a16="http://schemas.microsoft.com/office/drawing/2014/main" id="{3632D37F-AF73-4BF3-A36E-26117C4A3BFD}"/>
              </a:ext>
            </a:extLst>
          </p:cNvPr>
          <p:cNvSpPr/>
          <p:nvPr/>
        </p:nvSpPr>
        <p:spPr>
          <a:xfrm>
            <a:off x="5410200" y="4810357"/>
            <a:ext cx="1463040" cy="444137"/>
          </a:xfrm>
          <a:prstGeom prst="downArrow">
            <a:avLst/>
          </a:prstGeom>
          <a:solidFill>
            <a:srgbClr val="877F6C"/>
          </a:solidFill>
          <a:ln w="19050" cap="flat" cmpd="sng" algn="ctr">
            <a:solidFill>
              <a:srgbClr val="877F6C">
                <a:shade val="50000"/>
                <a:shade val="75000"/>
                <a:lumMod val="90000"/>
              </a:srgbClr>
            </a:solidFill>
            <a:prstDash val="solid"/>
          </a:ln>
          <a:effectLst/>
        </p:spPr>
        <p:txBody>
          <a:bodyPr rtlCol="0" anchor="ctr"/>
          <a:lstStyle>
            <a:defPPr>
              <a:defRPr lang="en-US"/>
            </a:defPPr>
            <a:lvl1pPr marL="0" algn="l" defTabSz="914400" rtl="0" latinLnBrk="0">
              <a:defRPr sz="1800" kern="1200">
                <a:solidFill>
                  <a:schemeClr val="lt1"/>
                </a:solidFill>
                <a:latin typeface="+mn-lt"/>
                <a:ea typeface="+mn-ea"/>
                <a:cs typeface="+mn-cs"/>
              </a:defRPr>
            </a:lvl1pPr>
            <a:lvl2pPr marL="457200" algn="l" defTabSz="914400" rtl="0" latinLnBrk="0">
              <a:defRPr sz="1800" kern="1200">
                <a:solidFill>
                  <a:schemeClr val="lt1"/>
                </a:solidFill>
                <a:latin typeface="+mn-lt"/>
                <a:ea typeface="+mn-ea"/>
                <a:cs typeface="+mn-cs"/>
              </a:defRPr>
            </a:lvl2pPr>
            <a:lvl3pPr marL="914400" algn="l" defTabSz="914400" rtl="0" latinLnBrk="0">
              <a:defRPr sz="1800" kern="1200">
                <a:solidFill>
                  <a:schemeClr val="lt1"/>
                </a:solidFill>
                <a:latin typeface="+mn-lt"/>
                <a:ea typeface="+mn-ea"/>
                <a:cs typeface="+mn-cs"/>
              </a:defRPr>
            </a:lvl3pPr>
            <a:lvl4pPr marL="1371600" algn="l" defTabSz="914400" rtl="0" latinLnBrk="0">
              <a:defRPr sz="1800" kern="1200">
                <a:solidFill>
                  <a:schemeClr val="lt1"/>
                </a:solidFill>
                <a:latin typeface="+mn-lt"/>
                <a:ea typeface="+mn-ea"/>
                <a:cs typeface="+mn-cs"/>
              </a:defRPr>
            </a:lvl4pPr>
            <a:lvl5pPr marL="1828800" algn="l" defTabSz="914400" rtl="0" latinLnBrk="0">
              <a:defRPr sz="1800" kern="1200">
                <a:solidFill>
                  <a:schemeClr val="lt1"/>
                </a:solidFill>
                <a:latin typeface="+mn-lt"/>
                <a:ea typeface="+mn-ea"/>
                <a:cs typeface="+mn-cs"/>
              </a:defRPr>
            </a:lvl5pPr>
            <a:lvl6pPr marL="2286000" algn="l" defTabSz="914400" rtl="0" latinLnBrk="0">
              <a:defRPr sz="1800" kern="1200">
                <a:solidFill>
                  <a:schemeClr val="lt1"/>
                </a:solidFill>
                <a:latin typeface="+mn-lt"/>
                <a:ea typeface="+mn-ea"/>
                <a:cs typeface="+mn-cs"/>
              </a:defRPr>
            </a:lvl6pPr>
            <a:lvl7pPr marL="2743200" algn="l" defTabSz="914400" rtl="0" latinLnBrk="0">
              <a:defRPr sz="1800" kern="1200">
                <a:solidFill>
                  <a:schemeClr val="lt1"/>
                </a:solidFill>
                <a:latin typeface="+mn-lt"/>
                <a:ea typeface="+mn-ea"/>
                <a:cs typeface="+mn-cs"/>
              </a:defRPr>
            </a:lvl7pPr>
            <a:lvl8pPr marL="3200400" algn="l" defTabSz="914400" rtl="0" latinLnBrk="0">
              <a:defRPr sz="1800" kern="1200">
                <a:solidFill>
                  <a:schemeClr val="lt1"/>
                </a:solidFill>
                <a:latin typeface="+mn-lt"/>
                <a:ea typeface="+mn-ea"/>
                <a:cs typeface="+mn-cs"/>
              </a:defRPr>
            </a:lvl8pPr>
            <a:lvl9pPr marL="3657600" algn="l" defTabSz="914400" rtl="0" latinLnBrk="0">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ysClr val="window" lastClr="FFFFFF"/>
              </a:solidFill>
              <a:effectLst/>
              <a:uLnTx/>
              <a:uFillTx/>
              <a:latin typeface="Book Antiqua"/>
              <a:ea typeface="HGS明朝E" panose="02020900000000000000" pitchFamily="18" charset="-128"/>
              <a:cs typeface="+mn-cs"/>
            </a:endParaRPr>
          </a:p>
        </p:txBody>
      </p:sp>
      <p:sp>
        <p:nvSpPr>
          <p:cNvPr id="11" name="正方形/長方形 10">
            <a:extLst>
              <a:ext uri="{FF2B5EF4-FFF2-40B4-BE49-F238E27FC236}">
                <a16:creationId xmlns:a16="http://schemas.microsoft.com/office/drawing/2014/main" id="{9FE2A184-7467-497A-97E7-C7324BF942C9}"/>
              </a:ext>
            </a:extLst>
          </p:cNvPr>
          <p:cNvSpPr/>
          <p:nvPr/>
        </p:nvSpPr>
        <p:spPr>
          <a:xfrm>
            <a:off x="3470365" y="5306745"/>
            <a:ext cx="5342709" cy="870218"/>
          </a:xfrm>
          <a:prstGeom prst="rect">
            <a:avLst/>
          </a:prstGeom>
          <a:solidFill>
            <a:srgbClr val="972109"/>
          </a:solidFill>
          <a:ln w="25400" cap="flat" cmpd="sng" algn="ctr">
            <a:solidFill>
              <a:sysClr val="window" lastClr="FFFFFF"/>
            </a:solidFill>
            <a:prstDash val="solid"/>
          </a:ln>
          <a:effectLst>
            <a:outerShdw blurRad="38100" dist="12700" dir="5400000" rotWithShape="0">
              <a:srgbClr val="000000">
                <a:alpha val="15000"/>
              </a:srgbClr>
            </a:outerShdw>
          </a:effectLst>
        </p:spPr>
        <p:txBody>
          <a:bodyPr rtlCol="0" anchor="ctr"/>
          <a:lstStyle>
            <a:defPPr>
              <a:defRPr lang="en-US"/>
            </a:defPPr>
            <a:lvl1pPr marL="0" algn="l" defTabSz="914400" rtl="0" latinLnBrk="0">
              <a:defRPr sz="1800" kern="1200">
                <a:solidFill>
                  <a:schemeClr val="lt1"/>
                </a:solidFill>
                <a:latin typeface="+mn-lt"/>
                <a:ea typeface="+mn-ea"/>
                <a:cs typeface="+mn-cs"/>
              </a:defRPr>
            </a:lvl1pPr>
            <a:lvl2pPr marL="457200" algn="l" defTabSz="914400" rtl="0" latinLnBrk="0">
              <a:defRPr sz="1800" kern="1200">
                <a:solidFill>
                  <a:schemeClr val="lt1"/>
                </a:solidFill>
                <a:latin typeface="+mn-lt"/>
                <a:ea typeface="+mn-ea"/>
                <a:cs typeface="+mn-cs"/>
              </a:defRPr>
            </a:lvl2pPr>
            <a:lvl3pPr marL="914400" algn="l" defTabSz="914400" rtl="0" latinLnBrk="0">
              <a:defRPr sz="1800" kern="1200">
                <a:solidFill>
                  <a:schemeClr val="lt1"/>
                </a:solidFill>
                <a:latin typeface="+mn-lt"/>
                <a:ea typeface="+mn-ea"/>
                <a:cs typeface="+mn-cs"/>
              </a:defRPr>
            </a:lvl3pPr>
            <a:lvl4pPr marL="1371600" algn="l" defTabSz="914400" rtl="0" latinLnBrk="0">
              <a:defRPr sz="1800" kern="1200">
                <a:solidFill>
                  <a:schemeClr val="lt1"/>
                </a:solidFill>
                <a:latin typeface="+mn-lt"/>
                <a:ea typeface="+mn-ea"/>
                <a:cs typeface="+mn-cs"/>
              </a:defRPr>
            </a:lvl4pPr>
            <a:lvl5pPr marL="1828800" algn="l" defTabSz="914400" rtl="0" latinLnBrk="0">
              <a:defRPr sz="1800" kern="1200">
                <a:solidFill>
                  <a:schemeClr val="lt1"/>
                </a:solidFill>
                <a:latin typeface="+mn-lt"/>
                <a:ea typeface="+mn-ea"/>
                <a:cs typeface="+mn-cs"/>
              </a:defRPr>
            </a:lvl5pPr>
            <a:lvl6pPr marL="2286000" algn="l" defTabSz="914400" rtl="0" latinLnBrk="0">
              <a:defRPr sz="1800" kern="1200">
                <a:solidFill>
                  <a:schemeClr val="lt1"/>
                </a:solidFill>
                <a:latin typeface="+mn-lt"/>
                <a:ea typeface="+mn-ea"/>
                <a:cs typeface="+mn-cs"/>
              </a:defRPr>
            </a:lvl6pPr>
            <a:lvl7pPr marL="2743200" algn="l" defTabSz="914400" rtl="0" latinLnBrk="0">
              <a:defRPr sz="1800" kern="1200">
                <a:solidFill>
                  <a:schemeClr val="lt1"/>
                </a:solidFill>
                <a:latin typeface="+mn-lt"/>
                <a:ea typeface="+mn-ea"/>
                <a:cs typeface="+mn-cs"/>
              </a:defRPr>
            </a:lvl7pPr>
            <a:lvl8pPr marL="3200400" algn="l" defTabSz="914400" rtl="0" latinLnBrk="0">
              <a:defRPr sz="1800" kern="1200">
                <a:solidFill>
                  <a:schemeClr val="lt1"/>
                </a:solidFill>
                <a:latin typeface="+mn-lt"/>
                <a:ea typeface="+mn-ea"/>
                <a:cs typeface="+mn-cs"/>
              </a:defRPr>
            </a:lvl8pPr>
            <a:lvl9pPr marL="3657600" algn="l" defTabSz="914400" rtl="0" latinLnBrk="0">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ysClr val="window" lastClr="FFFFFF"/>
                </a:solidFill>
                <a:effectLst/>
                <a:uLnTx/>
                <a:uFillTx/>
                <a:latin typeface="Book Antiqua"/>
                <a:ea typeface="HGS明朝E" panose="02020900000000000000" pitchFamily="18" charset="-128"/>
                <a:cs typeface="+mn-cs"/>
              </a:rPr>
              <a:t>著作権について知り、</a:t>
            </a:r>
            <a:endParaRPr kumimoji="1" lang="en-US" altLang="ja-JP" sz="2400" b="0" i="0" u="none" strike="noStrike" kern="1200" cap="none" spc="0" normalizeH="0" baseline="0" noProof="0" dirty="0">
              <a:ln>
                <a:noFill/>
              </a:ln>
              <a:solidFill>
                <a:sysClr val="window" lastClr="FFFFFF"/>
              </a:solidFill>
              <a:effectLst/>
              <a:uLnTx/>
              <a:uFillTx/>
              <a:latin typeface="Book Antiqua"/>
              <a:ea typeface="HGS明朝E" panose="02020900000000000000" pitchFamily="18"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ysClr val="window" lastClr="FFFFFF"/>
                </a:solidFill>
                <a:effectLst/>
                <a:uLnTx/>
                <a:uFillTx/>
                <a:latin typeface="Book Antiqua"/>
                <a:ea typeface="HGS明朝E" panose="02020900000000000000" pitchFamily="18" charset="-128"/>
                <a:cs typeface="+mn-cs"/>
              </a:rPr>
              <a:t>自分の権利を守ろう</a:t>
            </a:r>
          </a:p>
        </p:txBody>
      </p:sp>
    </p:spTree>
    <p:extLst>
      <p:ext uri="{BB962C8B-B14F-4D97-AF65-F5344CB8AC3E}">
        <p14:creationId xmlns:p14="http://schemas.microsoft.com/office/powerpoint/2010/main" val="408505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7A0B15-5EA9-4FDA-A2C6-41FAD8B1DB7F}"/>
              </a:ext>
            </a:extLst>
          </p:cNvPr>
          <p:cNvSpPr>
            <a:spLocks noGrp="1"/>
          </p:cNvSpPr>
          <p:nvPr>
            <p:ph type="title"/>
          </p:nvPr>
        </p:nvSpPr>
        <p:spPr/>
        <p:txBody>
          <a:bodyPr/>
          <a:lstStyle/>
          <a:p>
            <a:r>
              <a:rPr lang="ja-JP" altLang="en-US" dirty="0"/>
              <a:t>著作権が適用されるもの</a:t>
            </a:r>
            <a:endParaRPr kumimoji="1" lang="ja-JP" altLang="en-US" dirty="0"/>
          </a:p>
        </p:txBody>
      </p:sp>
      <p:sp>
        <p:nvSpPr>
          <p:cNvPr id="3" name="コンテンツ プレースホルダー 2">
            <a:extLst>
              <a:ext uri="{FF2B5EF4-FFF2-40B4-BE49-F238E27FC236}">
                <a16:creationId xmlns:a16="http://schemas.microsoft.com/office/drawing/2014/main" id="{2B06C53D-0DC9-48EB-BF8F-07D86DD18B9D}"/>
              </a:ext>
            </a:extLst>
          </p:cNvPr>
          <p:cNvSpPr>
            <a:spLocks noGrp="1"/>
          </p:cNvSpPr>
          <p:nvPr>
            <p:ph idx="1"/>
          </p:nvPr>
        </p:nvSpPr>
        <p:spPr/>
        <p:txBody>
          <a:bodyPr/>
          <a:lstStyle/>
          <a:p>
            <a:endParaRPr kumimoji="1" lang="ja-JP" altLang="en-US" dirty="0"/>
          </a:p>
        </p:txBody>
      </p:sp>
      <p:sp>
        <p:nvSpPr>
          <p:cNvPr id="4" name="日付プレースホルダー 3">
            <a:extLst>
              <a:ext uri="{FF2B5EF4-FFF2-40B4-BE49-F238E27FC236}">
                <a16:creationId xmlns:a16="http://schemas.microsoft.com/office/drawing/2014/main" id="{AC0927FD-C991-41F6-8702-8CCF546D7F0E}"/>
              </a:ext>
            </a:extLst>
          </p:cNvPr>
          <p:cNvSpPr>
            <a:spLocks noGrp="1"/>
          </p:cNvSpPr>
          <p:nvPr>
            <p:ph type="dt" sz="half" idx="10"/>
          </p:nvPr>
        </p:nvSpPr>
        <p:spPr/>
        <p:txBody>
          <a:bodyPr/>
          <a:lstStyle/>
          <a:p>
            <a:fld id="{29EB736C-D5C3-2149-A3E1-011924064F8E}"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1AC2313A-CB54-4992-9F35-10FE8A951310}"/>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6" name="table">
            <a:extLst>
              <a:ext uri="{FF2B5EF4-FFF2-40B4-BE49-F238E27FC236}">
                <a16:creationId xmlns:a16="http://schemas.microsoft.com/office/drawing/2014/main" id="{D9498F0D-00F8-441D-9C5D-95924C97D2E2}"/>
              </a:ext>
            </a:extLst>
          </p:cNvPr>
          <p:cNvPicPr>
            <a:picLocks noChangeAspect="1"/>
          </p:cNvPicPr>
          <p:nvPr/>
        </p:nvPicPr>
        <p:blipFill>
          <a:blip r:embed="rId2"/>
          <a:stretch>
            <a:fillRect/>
          </a:stretch>
        </p:blipFill>
        <p:spPr>
          <a:xfrm>
            <a:off x="2222500" y="2100580"/>
            <a:ext cx="7747000" cy="2656840"/>
          </a:xfrm>
          <a:prstGeom prst="rect">
            <a:avLst/>
          </a:prstGeom>
        </p:spPr>
      </p:pic>
    </p:spTree>
    <p:extLst>
      <p:ext uri="{BB962C8B-B14F-4D97-AF65-F5344CB8AC3E}">
        <p14:creationId xmlns:p14="http://schemas.microsoft.com/office/powerpoint/2010/main" val="418996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5425C5-4C36-4D70-BD99-F072E4B94C70}"/>
              </a:ext>
            </a:extLst>
          </p:cNvPr>
          <p:cNvSpPr>
            <a:spLocks noGrp="1"/>
          </p:cNvSpPr>
          <p:nvPr>
            <p:ph type="title"/>
          </p:nvPr>
        </p:nvSpPr>
        <p:spPr/>
        <p:txBody>
          <a:bodyPr/>
          <a:lstStyle/>
          <a:p>
            <a:r>
              <a:rPr lang="ja-JP" altLang="en-US" dirty="0"/>
              <a:t>著作権パンフレットの講読会</a:t>
            </a:r>
            <a:endParaRPr kumimoji="1" lang="ja-JP" altLang="en-US" dirty="0"/>
          </a:p>
        </p:txBody>
      </p:sp>
      <p:sp>
        <p:nvSpPr>
          <p:cNvPr id="3" name="コンテンツ プレースホルダー 2">
            <a:extLst>
              <a:ext uri="{FF2B5EF4-FFF2-40B4-BE49-F238E27FC236}">
                <a16:creationId xmlns:a16="http://schemas.microsoft.com/office/drawing/2014/main" id="{45C5733E-E120-4A50-B79A-FAF52DBB60E8}"/>
              </a:ext>
            </a:extLst>
          </p:cNvPr>
          <p:cNvSpPr>
            <a:spLocks noGrp="1"/>
          </p:cNvSpPr>
          <p:nvPr>
            <p:ph idx="1"/>
          </p:nvPr>
        </p:nvSpPr>
        <p:spPr/>
        <p:txBody>
          <a:bodyPr/>
          <a:lstStyle/>
          <a:p>
            <a:r>
              <a:rPr lang="en-US" altLang="ja-JP" dirty="0"/>
              <a:t>CRIC</a:t>
            </a:r>
            <a:r>
              <a:rPr lang="ja-JP" altLang="en-US" dirty="0"/>
              <a:t>のトップページにアクセス</a:t>
            </a:r>
            <a:endParaRPr lang="en-US" altLang="ja-JP" dirty="0"/>
          </a:p>
          <a:p>
            <a:pPr lvl="1"/>
            <a:r>
              <a:rPr lang="en-US" altLang="ja-JP" dirty="0"/>
              <a:t>http://cric.or.jp/index.html</a:t>
            </a:r>
          </a:p>
          <a:p>
            <a:r>
              <a:rPr lang="ja-JP" altLang="en-US" dirty="0"/>
              <a:t>出版物・</a:t>
            </a:r>
            <a:r>
              <a:rPr lang="en-US" altLang="ja-JP" dirty="0"/>
              <a:t>DVD</a:t>
            </a:r>
            <a:r>
              <a:rPr lang="ja-JP" altLang="en-US" dirty="0"/>
              <a:t>のご案内から著作権パンフレットへ</a:t>
            </a:r>
            <a:endParaRPr lang="en-US" altLang="ja-JP" dirty="0"/>
          </a:p>
          <a:p>
            <a:r>
              <a:rPr lang="en-US" altLang="ja-JP" dirty="0"/>
              <a:t>1.</a:t>
            </a:r>
            <a:r>
              <a:rPr lang="ja-JP" altLang="en-US" dirty="0"/>
              <a:t>著作権って何？</a:t>
            </a:r>
            <a:r>
              <a:rPr lang="en-US" altLang="ja-JP" dirty="0"/>
              <a:t>pdf</a:t>
            </a:r>
            <a:r>
              <a:rPr lang="ja-JP" altLang="en-US" dirty="0"/>
              <a:t>を見る</a:t>
            </a:r>
            <a:endParaRPr lang="en-US" altLang="ja-JP" dirty="0"/>
          </a:p>
          <a:p>
            <a:endParaRPr lang="ja-JP" altLang="en-US" dirty="0"/>
          </a:p>
          <a:p>
            <a:endParaRPr kumimoji="1" lang="ja-JP" altLang="en-US" dirty="0"/>
          </a:p>
        </p:txBody>
      </p:sp>
      <p:sp>
        <p:nvSpPr>
          <p:cNvPr id="4" name="日付プレースホルダー 3">
            <a:extLst>
              <a:ext uri="{FF2B5EF4-FFF2-40B4-BE49-F238E27FC236}">
                <a16:creationId xmlns:a16="http://schemas.microsoft.com/office/drawing/2014/main" id="{4259F311-5CD3-46EB-9972-5BBD415E3452}"/>
              </a:ext>
            </a:extLst>
          </p:cNvPr>
          <p:cNvSpPr>
            <a:spLocks noGrp="1"/>
          </p:cNvSpPr>
          <p:nvPr>
            <p:ph type="dt" sz="half" idx="10"/>
          </p:nvPr>
        </p:nvSpPr>
        <p:spPr/>
        <p:txBody>
          <a:bodyPr/>
          <a:lstStyle/>
          <a:p>
            <a:fld id="{610B0F9A-4F14-9E40-B922-B5010F22AF56}" type="datetime1">
              <a:rPr lang="ja-JP" altLang="en-US" smtClean="0"/>
              <a:t>2018/5/31</a:t>
            </a:fld>
            <a:endParaRPr lang="ja-JP" altLang="en-US" dirty="0"/>
          </a:p>
        </p:txBody>
      </p:sp>
      <p:sp>
        <p:nvSpPr>
          <p:cNvPr id="5" name="フッター プレースホルダー 4">
            <a:extLst>
              <a:ext uri="{FF2B5EF4-FFF2-40B4-BE49-F238E27FC236}">
                <a16:creationId xmlns:a16="http://schemas.microsoft.com/office/drawing/2014/main" id="{BF5EA282-AB18-4B33-AC90-90AE063D4893}"/>
              </a:ext>
            </a:extLst>
          </p:cNvPr>
          <p:cNvSpPr>
            <a:spLocks noGrp="1"/>
          </p:cNvSpPr>
          <p:nvPr>
            <p:ph type="ftr" sz="quarter" idx="11"/>
          </p:nvPr>
        </p:nvSpPr>
        <p:spPr/>
        <p:txBody>
          <a:bodyPr/>
          <a:lstStyle/>
          <a:p>
            <a:r>
              <a:rPr lang="ja-JP" altLang="en-US"/>
              <a:t>情報処理技法（リテラシ）</a:t>
            </a:r>
            <a:r>
              <a:rPr lang="en-US" altLang="ja-JP"/>
              <a:t>I</a:t>
            </a:r>
            <a:endParaRPr lang="ja-JP" altLang="en-US"/>
          </a:p>
        </p:txBody>
      </p:sp>
      <p:pic>
        <p:nvPicPr>
          <p:cNvPr id="6" name="図 5">
            <a:extLst>
              <a:ext uri="{FF2B5EF4-FFF2-40B4-BE49-F238E27FC236}">
                <a16:creationId xmlns:a16="http://schemas.microsoft.com/office/drawing/2014/main" id="{A8606A28-8E3A-43F1-A465-5B26F8844ED6}"/>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079211" y="3265213"/>
            <a:ext cx="3020125" cy="2644055"/>
          </a:xfrm>
          <a:prstGeom prst="rect">
            <a:avLst/>
          </a:prstGeom>
          <a:ln>
            <a:solidFill>
              <a:schemeClr val="tx1">
                <a:lumMod val="50000"/>
                <a:lumOff val="50000"/>
              </a:schemeClr>
            </a:solidFill>
          </a:ln>
        </p:spPr>
      </p:pic>
      <p:sp>
        <p:nvSpPr>
          <p:cNvPr id="7" name="角丸四角形吹き出し 7">
            <a:extLst>
              <a:ext uri="{FF2B5EF4-FFF2-40B4-BE49-F238E27FC236}">
                <a16:creationId xmlns:a16="http://schemas.microsoft.com/office/drawing/2014/main" id="{BB637C67-B38D-48B0-A2B9-421ADDC875AF}"/>
              </a:ext>
            </a:extLst>
          </p:cNvPr>
          <p:cNvSpPr/>
          <p:nvPr/>
        </p:nvSpPr>
        <p:spPr>
          <a:xfrm>
            <a:off x="9039966" y="4342010"/>
            <a:ext cx="2483023" cy="612648"/>
          </a:xfrm>
          <a:prstGeom prst="wedgeRoundRectCallout">
            <a:avLst>
              <a:gd name="adj1" fmla="val -51014"/>
              <a:gd name="adj2" fmla="val 12433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latinLnBrk="0">
              <a:defRPr sz="1800" kern="1200">
                <a:solidFill>
                  <a:schemeClr val="dk1"/>
                </a:solidFill>
                <a:latin typeface="+mn-lt"/>
                <a:ea typeface="+mn-ea"/>
                <a:cs typeface="+mn-cs"/>
              </a:defRPr>
            </a:lvl1pPr>
            <a:lvl2pPr marL="457200" algn="l" defTabSz="914400" rtl="0" latinLnBrk="0">
              <a:defRPr sz="1800" kern="1200">
                <a:solidFill>
                  <a:schemeClr val="dk1"/>
                </a:solidFill>
                <a:latin typeface="+mn-lt"/>
                <a:ea typeface="+mn-ea"/>
                <a:cs typeface="+mn-cs"/>
              </a:defRPr>
            </a:lvl2pPr>
            <a:lvl3pPr marL="914400" algn="l" defTabSz="914400" rtl="0" latinLnBrk="0">
              <a:defRPr sz="1800" kern="1200">
                <a:solidFill>
                  <a:schemeClr val="dk1"/>
                </a:solidFill>
                <a:latin typeface="+mn-lt"/>
                <a:ea typeface="+mn-ea"/>
                <a:cs typeface="+mn-cs"/>
              </a:defRPr>
            </a:lvl3pPr>
            <a:lvl4pPr marL="1371600" algn="l" defTabSz="914400" rtl="0" latinLnBrk="0">
              <a:defRPr sz="1800" kern="1200">
                <a:solidFill>
                  <a:schemeClr val="dk1"/>
                </a:solidFill>
                <a:latin typeface="+mn-lt"/>
                <a:ea typeface="+mn-ea"/>
                <a:cs typeface="+mn-cs"/>
              </a:defRPr>
            </a:lvl4pPr>
            <a:lvl5pPr marL="1828800" algn="l" defTabSz="914400" rtl="0" latinLnBrk="0">
              <a:defRPr sz="1800" kern="1200">
                <a:solidFill>
                  <a:schemeClr val="dk1"/>
                </a:solidFill>
                <a:latin typeface="+mn-lt"/>
                <a:ea typeface="+mn-ea"/>
                <a:cs typeface="+mn-cs"/>
              </a:defRPr>
            </a:lvl5pPr>
            <a:lvl6pPr marL="2286000" algn="l" defTabSz="914400" rtl="0" latinLnBrk="0">
              <a:defRPr sz="1800" kern="1200">
                <a:solidFill>
                  <a:schemeClr val="dk1"/>
                </a:solidFill>
                <a:latin typeface="+mn-lt"/>
                <a:ea typeface="+mn-ea"/>
                <a:cs typeface="+mn-cs"/>
              </a:defRPr>
            </a:lvl6pPr>
            <a:lvl7pPr marL="2743200" algn="l" defTabSz="914400" rtl="0" latinLnBrk="0">
              <a:defRPr sz="1800" kern="1200">
                <a:solidFill>
                  <a:schemeClr val="dk1"/>
                </a:solidFill>
                <a:latin typeface="+mn-lt"/>
                <a:ea typeface="+mn-ea"/>
                <a:cs typeface="+mn-cs"/>
              </a:defRPr>
            </a:lvl7pPr>
            <a:lvl8pPr marL="3200400" algn="l" defTabSz="914400" rtl="0" latinLnBrk="0">
              <a:defRPr sz="1800" kern="1200">
                <a:solidFill>
                  <a:schemeClr val="dk1"/>
                </a:solidFill>
                <a:latin typeface="+mn-lt"/>
                <a:ea typeface="+mn-ea"/>
                <a:cs typeface="+mn-cs"/>
              </a:defRPr>
            </a:lvl8pPr>
            <a:lvl9pPr marL="3657600" algn="l" defTabSz="914400" rtl="0" latinLnBrk="0">
              <a:defRPr sz="1800" kern="1200">
                <a:solidFill>
                  <a:schemeClr val="dk1"/>
                </a:solidFill>
                <a:latin typeface="+mn-lt"/>
                <a:ea typeface="+mn-ea"/>
                <a:cs typeface="+mn-cs"/>
              </a:defRPr>
            </a:lvl9pPr>
          </a:lstStyle>
          <a:p>
            <a:pPr algn="ctr"/>
            <a:r>
              <a:rPr kumimoji="1" lang="en-US" altLang="ja-JP" sz="2000" dirty="0"/>
              <a:t>pdf</a:t>
            </a:r>
            <a:r>
              <a:rPr kumimoji="1" lang="ja-JP" altLang="en-US" sz="2000" dirty="0"/>
              <a:t>で見る</a:t>
            </a:r>
          </a:p>
        </p:txBody>
      </p:sp>
    </p:spTree>
    <p:extLst>
      <p:ext uri="{BB962C8B-B14F-4D97-AF65-F5344CB8AC3E}">
        <p14:creationId xmlns:p14="http://schemas.microsoft.com/office/powerpoint/2010/main" val="1308129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w="28575">
          <a:solidFill>
            <a:srgbClr val="6B0920"/>
          </a:solidFill>
        </a:ln>
      </a:spPr>
      <a:bodyPr rtlCol="0" anchor="ctr"/>
      <a:lstStyle>
        <a:defPPr algn="ctr">
          <a:defRPr sz="2800" b="1" dirty="0" smtClean="0">
            <a:solidFill>
              <a:srgbClr val="6B092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1197</TotalTime>
  <Words>1303</Words>
  <Application>Microsoft Macintosh PowerPoint</Application>
  <PresentationFormat>ワイド画面</PresentationFormat>
  <Paragraphs>253</Paragraphs>
  <Slides>23</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HGS明朝E</vt:lpstr>
      <vt:lpstr>游ゴシック</vt:lpstr>
      <vt:lpstr>游ゴシック Light</vt:lpstr>
      <vt:lpstr>Arial</vt:lpstr>
      <vt:lpstr>Book Antiqua</vt:lpstr>
      <vt:lpstr>Office テーマ</vt:lpstr>
      <vt:lpstr>情報処理技法(リテラシ)I 第7回：著作権・情報倫理</vt:lpstr>
      <vt:lpstr>目次</vt:lpstr>
      <vt:lpstr>重要だったこと</vt:lpstr>
      <vt:lpstr>検索の例</vt:lpstr>
      <vt:lpstr>役立つサイト</vt:lpstr>
      <vt:lpstr>著作権</vt:lpstr>
      <vt:lpstr>著作権(copyright)って？</vt:lpstr>
      <vt:lpstr>著作権が適用されるもの</vt:lpstr>
      <vt:lpstr>著作権パンフレットの講読会</vt:lpstr>
      <vt:lpstr>フリーソフトはフリー(無料)なの？</vt:lpstr>
      <vt:lpstr>ライセンスのいろいろ</vt:lpstr>
      <vt:lpstr>意匠権</vt:lpstr>
      <vt:lpstr>商標権</vt:lpstr>
      <vt:lpstr>よくある問題：国内と国外</vt:lpstr>
      <vt:lpstr>よくある問題：SNS上の絵</vt:lpstr>
      <vt:lpstr>著作権についてまとめ</vt:lpstr>
      <vt:lpstr>情報倫理</vt:lpstr>
      <vt:lpstr>昨今の授業事情</vt:lpstr>
      <vt:lpstr>e-Learning</vt:lpstr>
      <vt:lpstr>INFOSS情報倫理</vt:lpstr>
      <vt:lpstr>誹謗中傷</vt:lpstr>
      <vt:lpstr>リベンジポルノ</vt:lpstr>
      <vt:lpstr>次週予告</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情報処理技法(リテラシ)I 第1回：コンピュータ</dc:title>
  <dc:creator>Atsushi Shibata</dc:creator>
  <cp:lastModifiedBy>Microsoft Office ユーザー</cp:lastModifiedBy>
  <cp:revision>153</cp:revision>
  <dcterms:created xsi:type="dcterms:W3CDTF">2018-04-03T11:49:56Z</dcterms:created>
  <dcterms:modified xsi:type="dcterms:W3CDTF">2018-05-30T23:58:32Z</dcterms:modified>
</cp:coreProperties>
</file>