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82" r:id="rId3"/>
    <p:sldId id="268" r:id="rId4"/>
    <p:sldId id="318" r:id="rId5"/>
    <p:sldId id="319" r:id="rId6"/>
    <p:sldId id="317" r:id="rId7"/>
    <p:sldId id="320" r:id="rId8"/>
    <p:sldId id="314" r:id="rId9"/>
    <p:sldId id="315" r:id="rId10"/>
    <p:sldId id="316" r:id="rId11"/>
    <p:sldId id="321" r:id="rId12"/>
    <p:sldId id="322" r:id="rId13"/>
    <p:sldId id="323" r:id="rId14"/>
    <p:sldId id="324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D84D949-C00C-9B4F-9877-35F982B9A884}">
          <p14:sldIdLst>
            <p14:sldId id="256"/>
            <p14:sldId id="282"/>
            <p14:sldId id="268"/>
            <p14:sldId id="318"/>
            <p14:sldId id="319"/>
            <p14:sldId id="317"/>
            <p14:sldId id="320"/>
            <p14:sldId id="314"/>
            <p14:sldId id="315"/>
            <p14:sldId id="316"/>
            <p14:sldId id="321"/>
            <p14:sldId id="322"/>
            <p14:sldId id="323"/>
            <p14:sldId id="3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369"/>
    <p:restoredTop sz="77491" autoAdjust="0"/>
  </p:normalViewPr>
  <p:slideViewPr>
    <p:cSldViewPr snapToGrid="0" snapToObjects="1">
      <p:cViewPr>
        <p:scale>
          <a:sx n="60" d="100"/>
          <a:sy n="60" d="100"/>
        </p:scale>
        <p:origin x="813" y="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272EC-8893-CD49-B4E3-DE3FECA1EEE7}" type="datetimeFigureOut">
              <a:rPr kumimoji="1" lang="ja-JP" altLang="en-US" smtClean="0"/>
              <a:t>2017/6/8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F4876-1B89-D240-983C-8FA6DDFF7D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82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360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999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357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重要なものは手前に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43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299129"/>
            <a:ext cx="6777318" cy="975179"/>
          </a:xfrm>
        </p:spPr>
        <p:txBody>
          <a:bodyPr anchor="t"/>
          <a:lstStyle>
            <a:lvl1pPr algn="ctr">
              <a:defRPr sz="36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23952"/>
            <a:ext cx="6400800" cy="69214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55272" y="3869369"/>
            <a:ext cx="4902996" cy="914400"/>
          </a:xfrm>
        </p:spPr>
        <p:txBody>
          <a:bodyPr wrap="none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kumimoji="1" lang="ja-JP" altLang="en-US" dirty="0"/>
              <a:t>製作者情報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798667"/>
            <a:ext cx="7745505" cy="43274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378" y="6351942"/>
            <a:ext cx="2133600" cy="365125"/>
          </a:xfrm>
        </p:spPr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1942"/>
            <a:ext cx="2895600" cy="365125"/>
          </a:xfrm>
        </p:spPr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9264" y="6351942"/>
            <a:ext cx="2133600" cy="365125"/>
          </a:xfrm>
        </p:spPr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8490" y="245260"/>
            <a:ext cx="7756263" cy="1054250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87533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4400" b="0" cap="none" baseline="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kumimoji="1"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情報処理技法</a:t>
            </a:r>
            <a:r>
              <a:rPr kumimoji="1" lang="en-US" altLang="ja-JP" dirty="0"/>
              <a:t>(</a:t>
            </a:r>
            <a:r>
              <a:rPr kumimoji="1" lang="ja-JP" altLang="en-US" dirty="0"/>
              <a:t>リテラシ</a:t>
            </a:r>
            <a:r>
              <a:rPr kumimoji="1" lang="en-US" altLang="ja-JP" dirty="0"/>
              <a:t>I)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366517"/>
            <a:ext cx="6400800" cy="837497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第８回：</a:t>
            </a:r>
            <a:r>
              <a:rPr kumimoji="1" lang="en-US" altLang="ja-JP" dirty="0"/>
              <a:t>Microsoft </a:t>
            </a:r>
            <a:r>
              <a:rPr lang="en-US" altLang="ja-JP" dirty="0"/>
              <a:t>Wo</a:t>
            </a:r>
            <a:r>
              <a:rPr kumimoji="1" lang="en-US" altLang="ja-JP" dirty="0"/>
              <a:t>rd (2/2)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産業技術大学院大学</a:t>
            </a:r>
            <a:r>
              <a:rPr lang="ja-JP" altLang="en-US" dirty="0"/>
              <a:t> 情報アーキテクチャ専攻</a:t>
            </a:r>
            <a:endParaRPr lang="en-US" altLang="ja-JP" dirty="0"/>
          </a:p>
          <a:p>
            <a:r>
              <a:rPr kumimoji="1" lang="ja-JP" altLang="en-US" dirty="0"/>
              <a:t>助教　　柴田　淳司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086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ja-JP" altLang="en-US" dirty="0"/>
              <a:t>補正しながらつなげる</a:t>
            </a:r>
            <a:endParaRPr lang="ja-JP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/>
              <a:t>私の長所は、常に物事を考え、工夫することを忘れないところです。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/>
              <a:t>私は学生時代、弓道部に所属し、仲間とともに部活動に励んでいました。弓道では、射形と呼ばれるフォームが非常に重要とされています。部活の時間内では、あまり互いにアドバイスを言い合う機会が少なかったので、フォームをビデオ撮影し、良い点悪い点を評価しあうよう提案しました。良い点も挙げることで、モチベーションの維持を図り、また意見交換がしやすい雰囲気が出るよう心がけまし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/>
              <a:t>このように、活動を最適化するために工夫を忘れない心で、御社でも頑張っていきたいと思っております。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文章構成を考えなが</a:t>
            </a:r>
            <a:r>
              <a:rPr lang="ja-JP" altLang="en-US" dirty="0"/>
              <a:t>ら作った</a:t>
            </a:r>
            <a:r>
              <a:rPr kumimoji="1" lang="ja-JP" altLang="en-US" dirty="0"/>
              <a:t>場合</a:t>
            </a:r>
          </a:p>
        </p:txBody>
      </p:sp>
    </p:spTree>
    <p:extLst>
      <p:ext uri="{BB962C8B-B14F-4D97-AF65-F5344CB8AC3E}">
        <p14:creationId xmlns:p14="http://schemas.microsoft.com/office/powerpoint/2010/main" val="3015956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アウトラインが章タイトル、段落のトピック、説明文になる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トピック</a:t>
            </a:r>
          </a:p>
        </p:txBody>
      </p:sp>
      <p:sp>
        <p:nvSpPr>
          <p:cNvPr id="7" name="コンテンツ プレースホルダー 1"/>
          <p:cNvSpPr txBox="1">
            <a:spLocks/>
          </p:cNvSpPr>
          <p:nvPr/>
        </p:nvSpPr>
        <p:spPr>
          <a:xfrm>
            <a:off x="392727" y="2948499"/>
            <a:ext cx="3794261" cy="289082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kumimoji="1"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伏見稲荷</a:t>
            </a:r>
            <a:endParaRPr lang="en-US" altLang="ja-JP" dirty="0"/>
          </a:p>
          <a:p>
            <a:pPr lvl="1"/>
            <a:r>
              <a:rPr lang="ja-JP" altLang="en-US" dirty="0"/>
              <a:t>概要</a:t>
            </a:r>
            <a:endParaRPr lang="en-US" altLang="ja-JP" dirty="0"/>
          </a:p>
          <a:p>
            <a:pPr lvl="1"/>
            <a:r>
              <a:rPr lang="ja-JP" altLang="en-US" dirty="0"/>
              <a:t>鳥居</a:t>
            </a:r>
            <a:endParaRPr lang="en-US" altLang="ja-JP" dirty="0"/>
          </a:p>
          <a:p>
            <a:pPr lvl="2"/>
            <a:r>
              <a:rPr lang="ja-JP" altLang="en-US" dirty="0"/>
              <a:t>数</a:t>
            </a:r>
            <a:endParaRPr lang="en-US" altLang="ja-JP" dirty="0"/>
          </a:p>
          <a:p>
            <a:pPr lvl="2"/>
            <a:r>
              <a:rPr lang="en-US" altLang="ja-JP" dirty="0"/>
              <a:t>17</a:t>
            </a:r>
            <a:r>
              <a:rPr lang="ja-JP" altLang="en-US" dirty="0"/>
              <a:t>万</a:t>
            </a:r>
            <a:r>
              <a:rPr lang="en-US" altLang="ja-JP" dirty="0"/>
              <a:t>5</a:t>
            </a:r>
            <a:r>
              <a:rPr lang="ja-JP" altLang="en-US" dirty="0"/>
              <a:t>千円で作成可</a:t>
            </a:r>
            <a:endParaRPr lang="en-US" altLang="ja-JP" dirty="0"/>
          </a:p>
          <a:p>
            <a:pPr lvl="1"/>
            <a:r>
              <a:rPr lang="ja-JP" altLang="en-US" dirty="0"/>
              <a:t>周囲の自然</a:t>
            </a:r>
            <a:endParaRPr lang="en-US" altLang="ja-JP" dirty="0"/>
          </a:p>
        </p:txBody>
      </p:sp>
      <p:sp>
        <p:nvSpPr>
          <p:cNvPr id="8" name="右矢印 7"/>
          <p:cNvSpPr/>
          <p:nvPr/>
        </p:nvSpPr>
        <p:spPr>
          <a:xfrm>
            <a:off x="4252166" y="3573358"/>
            <a:ext cx="628909" cy="1641108"/>
          </a:xfrm>
          <a:prstGeom prst="rightArrow">
            <a:avLst>
              <a:gd name="adj1" fmla="val 69550"/>
              <a:gd name="adj2" fmla="val 431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endParaRPr kumimoji="1" lang="ja-JP" altLang="en-US" dirty="0"/>
          </a:p>
        </p:txBody>
      </p: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4978603" y="2948498"/>
            <a:ext cx="3794261" cy="289082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kumimoji="1"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　その特徴といえば山道を埋めるように並び立つ</a:t>
            </a:r>
            <a:r>
              <a:rPr lang="ja-JP" altLang="en-US" dirty="0">
                <a:solidFill>
                  <a:srgbClr val="C00000"/>
                </a:solidFill>
              </a:rPr>
              <a:t>鳥居</a:t>
            </a:r>
            <a:r>
              <a:rPr lang="ja-JP" altLang="en-US" dirty="0"/>
              <a:t>であり、その数、約</a:t>
            </a:r>
            <a:r>
              <a:rPr lang="en-US" altLang="ja-JP" dirty="0"/>
              <a:t>1</a:t>
            </a:r>
            <a:r>
              <a:rPr lang="ja-JP" altLang="en-US" dirty="0"/>
              <a:t>万基と言われている。この鳥居は</a:t>
            </a:r>
            <a:r>
              <a:rPr lang="en-US" altLang="ja-JP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27672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日本語の問題点</a:t>
            </a:r>
          </a:p>
        </p:txBody>
      </p:sp>
      <p:pic>
        <p:nvPicPr>
          <p:cNvPr id="1026" name="Picture 2" descr="145266641583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267" y="-243533"/>
            <a:ext cx="6358471" cy="71015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6418333" y="5412365"/>
            <a:ext cx="2575461" cy="8087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句読点を使うこと。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むやみに修飾しない。</a:t>
            </a:r>
          </a:p>
        </p:txBody>
      </p:sp>
    </p:spTree>
    <p:extLst>
      <p:ext uri="{BB962C8B-B14F-4D97-AF65-F5344CB8AC3E}">
        <p14:creationId xmlns:p14="http://schemas.microsoft.com/office/powerpoint/2010/main" val="1978516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悪い例：詳細説明→主張</a:t>
            </a:r>
            <a:endParaRPr kumimoji="1" lang="en-US" altLang="ja-JP" dirty="0"/>
          </a:p>
          <a:p>
            <a:pPr lvl="1"/>
            <a:r>
              <a:rPr lang="ja-JP" altLang="en-US" dirty="0"/>
              <a:t>日本食は米を主体としており、海外の食文化と比べ炭水化物の割合が大きい</a:t>
            </a:r>
            <a:endParaRPr lang="en-US" altLang="ja-JP" dirty="0"/>
          </a:p>
          <a:p>
            <a:pPr lvl="1"/>
            <a:r>
              <a:rPr lang="ja-JP" altLang="en-US" dirty="0"/>
              <a:t>炭水化物が多いと脂肪がつきやすい</a:t>
            </a:r>
            <a:endParaRPr lang="en-US" altLang="ja-JP" dirty="0"/>
          </a:p>
          <a:p>
            <a:pPr lvl="1"/>
            <a:r>
              <a:rPr lang="ja-JP" altLang="en-US" dirty="0"/>
              <a:t>つまり日本食がヘルシーというわけではない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良い例：主張→詳細説明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日本食は決してヘルシーとは言えない</a:t>
            </a:r>
            <a:endParaRPr kumimoji="1" lang="en-US" altLang="ja-JP" dirty="0"/>
          </a:p>
          <a:p>
            <a:pPr lvl="1"/>
            <a:r>
              <a:rPr lang="ja-JP" altLang="en-US" dirty="0"/>
              <a:t>例えば、日本食は米を主体としており、海外の食文化と比べ炭水化物の割合が大きい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説明の順番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418333" y="5412365"/>
            <a:ext cx="2575461" cy="8087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重要なものは手前に</a:t>
            </a:r>
          </a:p>
        </p:txBody>
      </p:sp>
    </p:spTree>
    <p:extLst>
      <p:ext uri="{BB962C8B-B14F-4D97-AF65-F5344CB8AC3E}">
        <p14:creationId xmlns:p14="http://schemas.microsoft.com/office/powerpoint/2010/main" val="250537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悪い例：</a:t>
            </a:r>
            <a:endParaRPr lang="en-US" altLang="ja-JP" dirty="0"/>
          </a:p>
          <a:p>
            <a:pPr lvl="1"/>
            <a:r>
              <a:rPr lang="ja-JP" altLang="en-US" dirty="0"/>
              <a:t>日本では明石市が標準時間の基準となっている</a:t>
            </a:r>
            <a:endParaRPr lang="en-US" altLang="ja-JP" dirty="0"/>
          </a:p>
          <a:p>
            <a:pPr lvl="1"/>
            <a:r>
              <a:rPr kumimoji="1" lang="ja-JP" altLang="en-US" dirty="0"/>
              <a:t>そのため、東京では正午前に太陽の高度が最大となる</a:t>
            </a:r>
            <a:endParaRPr kumimoji="1" lang="en-US" altLang="ja-JP" dirty="0"/>
          </a:p>
          <a:p>
            <a:pPr lvl="1"/>
            <a:endParaRPr lang="en-US" altLang="ja-JP" dirty="0"/>
          </a:p>
          <a:p>
            <a:r>
              <a:rPr kumimoji="1" lang="ja-JP" altLang="en-US" dirty="0"/>
              <a:t>問題点</a:t>
            </a:r>
            <a:r>
              <a:rPr lang="ja-JP" altLang="en-US" dirty="0"/>
              <a:t>：相手の知識・推察を前提にしている</a:t>
            </a:r>
            <a:endParaRPr lang="en-US" altLang="ja-JP" dirty="0"/>
          </a:p>
          <a:p>
            <a:pPr lvl="1"/>
            <a:r>
              <a:rPr kumimoji="1" lang="ja-JP" altLang="en-US" dirty="0"/>
              <a:t>明石市と東京の位置関係</a:t>
            </a:r>
            <a:endParaRPr kumimoji="1" lang="en-US" altLang="ja-JP" dirty="0"/>
          </a:p>
          <a:p>
            <a:pPr lvl="1"/>
            <a:r>
              <a:rPr lang="ja-JP" altLang="en-US" dirty="0"/>
              <a:t>太陽は西から昇る</a:t>
            </a:r>
            <a:endParaRPr lang="en-US" altLang="ja-JP" dirty="0"/>
          </a:p>
          <a:p>
            <a:pPr lvl="1"/>
            <a:r>
              <a:rPr lang="ja-JP" altLang="en-US" dirty="0"/>
              <a:t>正午の定義</a:t>
            </a:r>
            <a:endParaRPr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文と文の間</a:t>
            </a:r>
          </a:p>
        </p:txBody>
      </p:sp>
    </p:spTree>
    <p:extLst>
      <p:ext uri="{BB962C8B-B14F-4D97-AF65-F5344CB8AC3E}">
        <p14:creationId xmlns:p14="http://schemas.microsoft.com/office/powerpoint/2010/main" val="4225311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パンフレット</a:t>
            </a:r>
            <a:r>
              <a:rPr lang="ja-JP" altLang="en-US" dirty="0"/>
              <a:t>を作ろう</a:t>
            </a:r>
            <a:endParaRPr lang="en-US" altLang="ja-JP" dirty="0"/>
          </a:p>
          <a:p>
            <a:pPr lvl="1"/>
            <a:r>
              <a:rPr kumimoji="1" lang="ja-JP" altLang="en-US" dirty="0"/>
              <a:t>何かを作るにあたって</a:t>
            </a:r>
            <a:endParaRPr kumimoji="1" lang="en-US" altLang="ja-JP" dirty="0"/>
          </a:p>
          <a:p>
            <a:pPr lvl="1"/>
            <a:endParaRPr kumimoji="1" lang="en-US" altLang="ja-JP" dirty="0"/>
          </a:p>
          <a:p>
            <a:r>
              <a:rPr kumimoji="1" lang="en-US" altLang="ja-JP" dirty="0"/>
              <a:t>Word</a:t>
            </a:r>
          </a:p>
          <a:p>
            <a:pPr lvl="1"/>
            <a:r>
              <a:rPr kumimoji="1" lang="ja-JP" altLang="en-US" dirty="0"/>
              <a:t>レイアウト調整</a:t>
            </a:r>
            <a:endParaRPr kumimoji="1" lang="en-US" altLang="ja-JP" dirty="0"/>
          </a:p>
          <a:p>
            <a:pPr lvl="1"/>
            <a:r>
              <a:rPr lang="ja-JP" altLang="en-US" dirty="0"/>
              <a:t>表の挿入</a:t>
            </a:r>
            <a:endParaRPr lang="en-US" altLang="ja-JP" dirty="0"/>
          </a:p>
          <a:p>
            <a:pPr lvl="1"/>
            <a:r>
              <a:rPr kumimoji="1" lang="ja-JP" altLang="en-US" dirty="0"/>
              <a:t>図の挿入</a:t>
            </a:r>
            <a:endParaRPr kumimoji="1"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目次</a:t>
            </a:r>
          </a:p>
        </p:txBody>
      </p:sp>
    </p:spTree>
    <p:extLst>
      <p:ext uri="{BB962C8B-B14F-4D97-AF65-F5344CB8AC3E}">
        <p14:creationId xmlns:p14="http://schemas.microsoft.com/office/powerpoint/2010/main" val="192194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第７回</a:t>
            </a:r>
            <a:r>
              <a:rPr lang="ja-JP" altLang="en-US" dirty="0"/>
              <a:t>：</a:t>
            </a:r>
            <a:r>
              <a:rPr kumimoji="1" lang="ja-JP" altLang="en-US" dirty="0"/>
              <a:t>簡単な資料を作成できるようになる</a:t>
            </a:r>
            <a:endParaRPr lang="en-US" altLang="ja-JP" dirty="0"/>
          </a:p>
          <a:p>
            <a:pPr lvl="1"/>
            <a:r>
              <a:rPr lang="ja-JP" altLang="en-US" dirty="0"/>
              <a:t>レポートに必要なこと</a:t>
            </a:r>
            <a:endParaRPr lang="en-US" altLang="ja-JP" dirty="0"/>
          </a:p>
          <a:p>
            <a:pPr lvl="1"/>
            <a:r>
              <a:rPr lang="ja-JP" altLang="en-US" dirty="0"/>
              <a:t>フォーマットの作成</a:t>
            </a:r>
            <a:endParaRPr kumimoji="1" lang="en-US" altLang="ja-JP" dirty="0"/>
          </a:p>
          <a:p>
            <a:pPr lvl="1"/>
            <a:endParaRPr kumimoji="1" lang="en-US" altLang="ja-JP" dirty="0"/>
          </a:p>
          <a:p>
            <a:r>
              <a:rPr lang="ja-JP" altLang="en-US" dirty="0"/>
              <a:t>第８回：パンフレットづくり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見た目に凝ってみる</a:t>
            </a:r>
            <a:endParaRPr kumimoji="1" lang="en-US" altLang="ja-JP" dirty="0"/>
          </a:p>
          <a:p>
            <a:pPr lvl="1"/>
            <a:endParaRPr kumimoji="1"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第７回・第８回の目標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34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題材：おすすめのレストラン</a:t>
            </a:r>
            <a:r>
              <a:rPr lang="en-US" altLang="ja-JP" dirty="0"/>
              <a:t>or</a:t>
            </a:r>
            <a:r>
              <a:rPr lang="ja-JP" altLang="en-US" dirty="0"/>
              <a:t>観光地</a:t>
            </a:r>
            <a:endParaRPr lang="en-US" altLang="ja-JP" dirty="0"/>
          </a:p>
          <a:p>
            <a:r>
              <a:rPr kumimoji="1" lang="ja-JP" altLang="en-US" dirty="0"/>
              <a:t>形式：</a:t>
            </a:r>
            <a:r>
              <a:rPr kumimoji="1" lang="en-US" altLang="ja-JP" dirty="0"/>
              <a:t>Word A4 </a:t>
            </a:r>
            <a:r>
              <a:rPr kumimoji="1" lang="ja-JP" altLang="en-US" dirty="0"/>
              <a:t>一枚分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手順</a:t>
            </a:r>
            <a:endParaRPr kumimoji="1" lang="en-US" altLang="ja-JP" dirty="0"/>
          </a:p>
          <a:p>
            <a:pPr lvl="1"/>
            <a:r>
              <a:rPr lang="ja-JP" altLang="en-US" dirty="0"/>
              <a:t>何を作るか考える</a:t>
            </a:r>
            <a:endParaRPr lang="en-US" altLang="ja-JP" dirty="0"/>
          </a:p>
          <a:p>
            <a:pPr lvl="1"/>
            <a:r>
              <a:rPr kumimoji="1" lang="ja-JP" altLang="en-US" dirty="0"/>
              <a:t>レイアウト作成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図の配置</a:t>
            </a:r>
            <a:endParaRPr kumimoji="1" lang="en-US" altLang="ja-JP" dirty="0"/>
          </a:p>
          <a:p>
            <a:pPr lvl="2"/>
            <a:r>
              <a:rPr lang="ja-JP" altLang="en-US" dirty="0"/>
              <a:t>表の挿入</a:t>
            </a:r>
            <a:endParaRPr lang="en-US" altLang="ja-JP" dirty="0"/>
          </a:p>
          <a:p>
            <a:pPr lvl="1"/>
            <a:r>
              <a:rPr lang="ja-JP" altLang="en-US" dirty="0"/>
              <a:t>文章作成</a:t>
            </a:r>
            <a:endParaRPr lang="en-US" altLang="ja-JP" dirty="0"/>
          </a:p>
          <a:p>
            <a:pPr lvl="1"/>
            <a:r>
              <a:rPr lang="ja-JP" altLang="en-US" dirty="0"/>
              <a:t>微調整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本日の課題：パンフレット作製</a:t>
            </a:r>
          </a:p>
        </p:txBody>
      </p:sp>
    </p:spTree>
    <p:extLst>
      <p:ext uri="{BB962C8B-B14F-4D97-AF65-F5344CB8AC3E}">
        <p14:creationId xmlns:p14="http://schemas.microsoft.com/office/powerpoint/2010/main" val="1662197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おすすめレストラン</a:t>
            </a:r>
            <a:r>
              <a:rPr lang="en-US" altLang="ja-JP" dirty="0"/>
              <a:t>or</a:t>
            </a:r>
            <a:r>
              <a:rPr lang="ja-JP" altLang="en-US" dirty="0"/>
              <a:t>観光地を紹介しよう！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情報収集</a:t>
            </a:r>
            <a:endParaRPr lang="en-US" altLang="ja-JP" dirty="0"/>
          </a:p>
          <a:p>
            <a:pPr lvl="1"/>
            <a:r>
              <a:rPr kumimoji="1" lang="ja-JP" altLang="en-US" dirty="0"/>
              <a:t>おすすめポイント</a:t>
            </a:r>
            <a:endParaRPr kumimoji="1" lang="en-US" altLang="ja-JP" dirty="0"/>
          </a:p>
          <a:p>
            <a:pPr lvl="1"/>
            <a:r>
              <a:rPr lang="ja-JP" altLang="en-US" dirty="0"/>
              <a:t>価格</a:t>
            </a:r>
            <a:endParaRPr lang="en-US" altLang="ja-JP" dirty="0"/>
          </a:p>
          <a:p>
            <a:pPr lvl="1"/>
            <a:r>
              <a:rPr lang="ja-JP" altLang="en-US" dirty="0"/>
              <a:t>場所</a:t>
            </a:r>
            <a:endParaRPr lang="en-US" altLang="ja-JP" dirty="0"/>
          </a:p>
          <a:p>
            <a:pPr lvl="1"/>
            <a:r>
              <a:rPr kumimoji="1" lang="ja-JP" altLang="en-US" dirty="0"/>
              <a:t>写真</a:t>
            </a:r>
            <a:endParaRPr kumimoji="1" lang="en-US" altLang="ja-JP" dirty="0"/>
          </a:p>
          <a:p>
            <a:pPr lvl="1"/>
            <a:r>
              <a:rPr lang="en-US" altLang="ja-JP" dirty="0" err="1"/>
              <a:t>etc</a:t>
            </a:r>
            <a:r>
              <a:rPr lang="en-US" altLang="ja-JP" dirty="0"/>
              <a:t>…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setp1: </a:t>
            </a:r>
            <a:r>
              <a:rPr kumimoji="1" lang="ja-JP" altLang="en-US" dirty="0"/>
              <a:t>何を作るか考える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417196" y="5104737"/>
            <a:ext cx="4587903" cy="10727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集めた情報を保存しておこう！</a:t>
            </a:r>
            <a:endParaRPr kumimoji="1" lang="en-US" altLang="ja-JP" sz="2400" dirty="0"/>
          </a:p>
          <a:p>
            <a:pPr algn="ctr"/>
            <a:r>
              <a:rPr lang="ja-JP" altLang="en-US" dirty="0"/>
              <a:t>（</a:t>
            </a:r>
            <a:r>
              <a:rPr lang="en-US" altLang="ja-JP" dirty="0"/>
              <a:t>+</a:t>
            </a:r>
            <a:r>
              <a:rPr lang="ja-JP" altLang="en-US" dirty="0"/>
              <a:t>引用元情報も保存）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7929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用紙のどこに何を配置するか考えよう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step2: </a:t>
            </a:r>
            <a:r>
              <a:rPr kumimoji="1" lang="ja-JP" altLang="en-US" dirty="0"/>
              <a:t>レイアウト作成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351722" y="3108960"/>
            <a:ext cx="2305878" cy="30172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タイトル</a:t>
            </a:r>
            <a:endParaRPr kumimoji="1" lang="en-US" altLang="ja-JP" dirty="0"/>
          </a:p>
          <a:p>
            <a:r>
              <a:rPr kumimoji="1" lang="ja-JP" altLang="en-US" sz="1400" dirty="0"/>
              <a:t>概要</a:t>
            </a:r>
            <a:endParaRPr kumimoji="1" lang="en-US" altLang="ja-JP" dirty="0"/>
          </a:p>
          <a:p>
            <a:r>
              <a:rPr kumimoji="1" lang="en-US" altLang="ja-JP" sz="1400" dirty="0"/>
              <a:t>…</a:t>
            </a:r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r>
              <a:rPr kumimoji="1" lang="ja-JP" altLang="en-US" sz="1400" dirty="0"/>
              <a:t>おすすめ料理</a:t>
            </a:r>
            <a:endParaRPr kumimoji="1" lang="en-US" altLang="ja-JP" sz="1400" dirty="0"/>
          </a:p>
          <a:p>
            <a:r>
              <a:rPr kumimoji="1" lang="en-US" altLang="ja-JP" sz="1400" dirty="0"/>
              <a:t>…</a:t>
            </a:r>
          </a:p>
          <a:p>
            <a:endParaRPr kumimoji="1" lang="en-US" altLang="ja-JP" sz="1400" dirty="0"/>
          </a:p>
          <a:p>
            <a:r>
              <a:rPr kumimoji="1" lang="ja-JP" altLang="en-US" sz="1400" dirty="0"/>
              <a:t>場所</a:t>
            </a:r>
            <a:endParaRPr kumimoji="1" lang="en-US" altLang="ja-JP" sz="1400" dirty="0"/>
          </a:p>
          <a:p>
            <a:r>
              <a:rPr kumimoji="1" lang="en-US" altLang="ja-JP" sz="1400" dirty="0"/>
              <a:t>…</a:t>
            </a:r>
          </a:p>
          <a:p>
            <a:endParaRPr kumimoji="1" lang="en-US" altLang="ja-JP" sz="1400" dirty="0"/>
          </a:p>
          <a:p>
            <a:r>
              <a:rPr kumimoji="1" lang="ja-JP" altLang="en-US" sz="1400" dirty="0"/>
              <a:t>その他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687541" y="4617561"/>
            <a:ext cx="731520" cy="691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608151" y="4006727"/>
            <a:ext cx="1207273" cy="364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表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852750" y="3434233"/>
            <a:ext cx="3848431" cy="211943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/>
              <a:t>　　　　　　　概要　　　　　　料金</a:t>
            </a:r>
            <a:endParaRPr kumimoji="1" lang="en-US" altLang="ja-JP" sz="1400" dirty="0"/>
          </a:p>
          <a:p>
            <a:r>
              <a:rPr kumimoji="1" lang="ja-JP" altLang="en-US" sz="1400" dirty="0"/>
              <a:t>　　　　　　　</a:t>
            </a:r>
            <a:r>
              <a:rPr kumimoji="1" lang="en-US" altLang="ja-JP" sz="1400" dirty="0"/>
              <a:t>….</a:t>
            </a:r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r>
              <a:rPr kumimoji="1" lang="ja-JP" altLang="en-US" sz="1400" dirty="0"/>
              <a:t>　　　　　　　おすすめ　　　　場所</a:t>
            </a:r>
            <a:endParaRPr kumimoji="1" lang="en-US" altLang="ja-JP" sz="1400" dirty="0"/>
          </a:p>
          <a:p>
            <a:r>
              <a:rPr kumimoji="1" lang="ja-JP" altLang="en-US" sz="1400" dirty="0"/>
              <a:t>　　　　　　　</a:t>
            </a:r>
            <a:r>
              <a:rPr kumimoji="1" lang="en-US" altLang="ja-JP" sz="1400" dirty="0"/>
              <a:t>….</a:t>
            </a:r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4993419" y="3956086"/>
            <a:ext cx="874644" cy="14110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タイトル</a:t>
            </a:r>
            <a:endParaRPr kumimoji="1" lang="en-US" altLang="ja-JP" sz="1200" dirty="0"/>
          </a:p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6273504" y="4802269"/>
            <a:ext cx="731520" cy="691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写真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7734482" y="4802269"/>
            <a:ext cx="731520" cy="691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地図</a:t>
            </a:r>
            <a:endParaRPr kumimoji="1" lang="en-US" altLang="ja-JP" dirty="0"/>
          </a:p>
        </p:txBody>
      </p:sp>
      <p:sp>
        <p:nvSpPr>
          <p:cNvPr id="15" name="正方形/長方形 14"/>
          <p:cNvSpPr/>
          <p:nvPr/>
        </p:nvSpPr>
        <p:spPr>
          <a:xfrm>
            <a:off x="7673009" y="3956086"/>
            <a:ext cx="899957" cy="264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表</a:t>
            </a:r>
          </a:p>
        </p:txBody>
      </p:sp>
    </p:spTree>
    <p:extLst>
      <p:ext uri="{BB962C8B-B14F-4D97-AF65-F5344CB8AC3E}">
        <p14:creationId xmlns:p14="http://schemas.microsoft.com/office/powerpoint/2010/main" val="2554405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アウトラインをもとに、説明をつけていく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文章のルール</a:t>
            </a:r>
            <a:endParaRPr lang="en-US" altLang="ja-JP" dirty="0"/>
          </a:p>
          <a:p>
            <a:pPr lvl="1"/>
            <a:r>
              <a:rPr lang="ja-JP" altLang="en-US" dirty="0"/>
              <a:t>一つの段落に一つのトピックを入れる</a:t>
            </a:r>
            <a:endParaRPr lang="en-US" altLang="ja-JP" dirty="0"/>
          </a:p>
          <a:p>
            <a:pPr lvl="1"/>
            <a:r>
              <a:rPr lang="ja-JP" altLang="en-US" dirty="0"/>
              <a:t>一つの文章に意味は多くて</a:t>
            </a:r>
            <a:r>
              <a:rPr lang="en-US" altLang="ja-JP" dirty="0"/>
              <a:t>2</a:t>
            </a:r>
            <a:r>
              <a:rPr lang="ja-JP" altLang="en-US" dirty="0" err="1"/>
              <a:t>つま</a:t>
            </a:r>
            <a:r>
              <a:rPr lang="ja-JP" altLang="en-US" dirty="0"/>
              <a:t>で</a:t>
            </a:r>
            <a:endParaRPr lang="en-US" altLang="ja-JP" dirty="0"/>
          </a:p>
          <a:p>
            <a:pPr lvl="1"/>
            <a:r>
              <a:rPr lang="ja-JP" altLang="en-US" dirty="0"/>
              <a:t>説明の順番を考える</a:t>
            </a:r>
            <a:endParaRPr lang="en-US" altLang="ja-JP" dirty="0"/>
          </a:p>
          <a:p>
            <a:pPr lvl="1"/>
            <a:r>
              <a:rPr lang="ja-JP" altLang="en-US" dirty="0"/>
              <a:t>説明が飛ばないように注意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step3: </a:t>
            </a:r>
            <a:r>
              <a:rPr kumimoji="1" lang="ja-JP" altLang="en-US" dirty="0"/>
              <a:t>文章作成</a:t>
            </a:r>
          </a:p>
        </p:txBody>
      </p:sp>
    </p:spTree>
    <p:extLst>
      <p:ext uri="{BB962C8B-B14F-4D97-AF65-F5344CB8AC3E}">
        <p14:creationId xmlns:p14="http://schemas.microsoft.com/office/powerpoint/2010/main" val="2281431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ja-JP" dirty="0"/>
              <a:t>悪い文章例：自己</a:t>
            </a:r>
            <a:r>
              <a:rPr lang="en-US" altLang="ja-JP" dirty="0"/>
              <a:t>PR</a:t>
            </a:r>
            <a:endParaRPr lang="ja-JP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/>
              <a:t>私は学生時代、弓道部に所属し、仲間とともに部活動に励みました。また、アルバイトでは塾講師として生徒の指導に尽力しました。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ja-JP" dirty="0"/>
              <a:t>これらで培った経験を活かし、貴社でも頑張りたいです。</a:t>
            </a:r>
          </a:p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何を書くか考えずに書いた場合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6568506" y="1525290"/>
            <a:ext cx="1737361" cy="692331"/>
          </a:xfrm>
          <a:prstGeom prst="wedgeRoundRectCallout">
            <a:avLst>
              <a:gd name="adj1" fmla="val -64355"/>
              <a:gd name="adj2" fmla="val 49560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主張がわかりづらい</a:t>
            </a:r>
          </a:p>
        </p:txBody>
      </p:sp>
      <p:sp>
        <p:nvSpPr>
          <p:cNvPr id="8" name="角丸四角形吹き出し 7"/>
          <p:cNvSpPr/>
          <p:nvPr/>
        </p:nvSpPr>
        <p:spPr>
          <a:xfrm>
            <a:off x="4901903" y="4077990"/>
            <a:ext cx="1737361" cy="692331"/>
          </a:xfrm>
          <a:prstGeom prst="wedgeRoundRectCallout">
            <a:avLst>
              <a:gd name="adj1" fmla="val -65671"/>
              <a:gd name="adj2" fmla="val -60503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あいまい</a:t>
            </a:r>
          </a:p>
        </p:txBody>
      </p:sp>
    </p:spTree>
    <p:extLst>
      <p:ext uri="{BB962C8B-B14F-4D97-AF65-F5344CB8AC3E}">
        <p14:creationId xmlns:p14="http://schemas.microsoft.com/office/powerpoint/2010/main" val="1486429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まずは羅列</a:t>
            </a:r>
            <a:endParaRPr lang="en-US" altLang="ja-JP" dirty="0"/>
          </a:p>
          <a:p>
            <a:pPr lvl="1"/>
            <a:r>
              <a:rPr lang="ja-JP" altLang="ja-JP" dirty="0">
                <a:solidFill>
                  <a:srgbClr val="FF0000"/>
                </a:solidFill>
              </a:rPr>
              <a:t>常に物事を考えながら行動し、工夫することを忘れない。</a:t>
            </a:r>
            <a:endParaRPr lang="en-US" altLang="ja-JP" dirty="0">
              <a:solidFill>
                <a:srgbClr val="FF0000"/>
              </a:solidFill>
            </a:endParaRPr>
          </a:p>
          <a:p>
            <a:pPr lvl="1"/>
            <a:r>
              <a:rPr lang="ja-JP" altLang="ja-JP" dirty="0"/>
              <a:t>部活では自主練で互いのフォームをビデオ撮影し、良い点悪い点を評価しあいました。</a:t>
            </a:r>
            <a:endParaRPr lang="en-US" altLang="ja-JP" dirty="0"/>
          </a:p>
          <a:p>
            <a:pPr lvl="1"/>
            <a:r>
              <a:rPr lang="ja-JP" altLang="ja-JP" dirty="0"/>
              <a:t>良い点も挙げることで、モチベーションの維持を図り、また意見交換がしやすい雰囲気が出るよう心がけました。</a:t>
            </a:r>
            <a:endParaRPr lang="en-US" altLang="ja-JP" dirty="0"/>
          </a:p>
          <a:p>
            <a:pPr lvl="1"/>
            <a:r>
              <a:rPr lang="ja-JP" altLang="ja-JP" dirty="0"/>
              <a:t>塾では生徒の嗜好に合わせた実例をもとに解説を行いました。</a:t>
            </a:r>
            <a:endParaRPr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2016/6/8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文章構成を考えなが</a:t>
            </a:r>
            <a:r>
              <a:rPr lang="ja-JP" altLang="en-US" dirty="0"/>
              <a:t>ら作った</a:t>
            </a:r>
            <a:r>
              <a:rPr kumimoji="1" lang="ja-JP" altLang="en-US" dirty="0"/>
              <a:t>場合</a:t>
            </a:r>
          </a:p>
        </p:txBody>
      </p:sp>
    </p:spTree>
    <p:extLst>
      <p:ext uri="{BB962C8B-B14F-4D97-AF65-F5344CB8AC3E}">
        <p14:creationId xmlns:p14="http://schemas.microsoft.com/office/powerpoint/2010/main" val="2590373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ハードカバー">
  <a:themeElements>
    <a:clrScheme name="ハードカバー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ハードカバー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ハードカバー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ハードカバー.thmx</Template>
  <TotalTime>2085</TotalTime>
  <Words>561</Words>
  <Application>Microsoft Office PowerPoint</Application>
  <PresentationFormat>画面に合わせる (4:3)</PresentationFormat>
  <Paragraphs>158</Paragraphs>
  <Slides>14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9" baseType="lpstr">
      <vt:lpstr>HGS明朝E</vt:lpstr>
      <vt:lpstr>Yu Gothic</vt:lpstr>
      <vt:lpstr>Book Antiqua</vt:lpstr>
      <vt:lpstr>Wingdings</vt:lpstr>
      <vt:lpstr>ハードカバー</vt:lpstr>
      <vt:lpstr>情報処理技法(リテラシI)</vt:lpstr>
      <vt:lpstr>目次</vt:lpstr>
      <vt:lpstr>第７回・第８回の目標</vt:lpstr>
      <vt:lpstr>本日の課題：パンフレット作製</vt:lpstr>
      <vt:lpstr>setp1: 何を作るか考える</vt:lpstr>
      <vt:lpstr>step2: レイアウト作成</vt:lpstr>
      <vt:lpstr>step3: 文章作成</vt:lpstr>
      <vt:lpstr>何を書くか考えずに書いた場合</vt:lpstr>
      <vt:lpstr>文章構成を考えながら作った場合</vt:lpstr>
      <vt:lpstr>文章構成を考えながら作った場合</vt:lpstr>
      <vt:lpstr>トピック</vt:lpstr>
      <vt:lpstr>日本語の問題点</vt:lpstr>
      <vt:lpstr>説明の順番</vt:lpstr>
      <vt:lpstr>文と文の間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情報リテラシー</dc:title>
  <dc:creator>柴田 淳司</dc:creator>
  <cp:lastModifiedBy>Atsushi Shibata</cp:lastModifiedBy>
  <cp:revision>150</cp:revision>
  <cp:lastPrinted>2016-05-25T06:32:05Z</cp:lastPrinted>
  <dcterms:created xsi:type="dcterms:W3CDTF">2016-01-16T07:36:29Z</dcterms:created>
  <dcterms:modified xsi:type="dcterms:W3CDTF">2017-06-07T23:43:47Z</dcterms:modified>
</cp:coreProperties>
</file>