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9" r:id="rId3"/>
    <p:sldId id="307" r:id="rId4"/>
    <p:sldId id="303" r:id="rId5"/>
    <p:sldId id="304" r:id="rId6"/>
    <p:sldId id="306" r:id="rId7"/>
    <p:sldId id="302" r:id="rId8"/>
    <p:sldId id="305" r:id="rId9"/>
    <p:sldId id="285" r:id="rId10"/>
    <p:sldId id="287" r:id="rId11"/>
    <p:sldId id="288" r:id="rId12"/>
    <p:sldId id="300" r:id="rId13"/>
    <p:sldId id="30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99"/>
            <p14:sldId id="307"/>
            <p14:sldId id="303"/>
            <p14:sldId id="304"/>
            <p14:sldId id="306"/>
            <p14:sldId id="302"/>
            <p14:sldId id="305"/>
            <p14:sldId id="285"/>
            <p14:sldId id="287"/>
            <p14:sldId id="288"/>
            <p14:sldId id="300"/>
            <p14:sldId id="30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E9F0"/>
    <a:srgbClr val="2A9F60"/>
    <a:srgbClr val="FFB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3" autoAdjust="0"/>
    <p:restoredTop sz="97233" autoAdjust="0"/>
  </p:normalViewPr>
  <p:slideViewPr>
    <p:cSldViewPr snapToGrid="0" snapToObjects="1">
      <p:cViewPr varScale="1">
        <p:scale>
          <a:sx n="92" d="100"/>
          <a:sy n="92" d="100"/>
        </p:scale>
        <p:origin x="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A5BD5-625E-4B3F-BBE9-1D5252F09C48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FC7CF-177D-4044-AA73-F81369EB19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895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2017/7/5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99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Youtube</a:t>
            </a:r>
            <a:r>
              <a:rPr kumimoji="1" lang="ja-JP" altLang="en-US" dirty="0"/>
              <a:t>であった規格のパクリ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932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6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467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80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情報処理技法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リテラシ</a:t>
            </a:r>
            <a:r>
              <a:rPr kumimoji="1" lang="en-US" altLang="ja-JP" dirty="0"/>
              <a:t>I)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366517"/>
            <a:ext cx="6400800" cy="837497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12</a:t>
            </a:r>
            <a:r>
              <a:rPr kumimoji="1" lang="ja-JP" altLang="en-US" dirty="0"/>
              <a:t>回：</a:t>
            </a:r>
            <a:r>
              <a:rPr kumimoji="1" lang="en-US" altLang="ja-JP" dirty="0"/>
              <a:t>Microsoft </a:t>
            </a:r>
            <a:r>
              <a:rPr lang="en-US" altLang="ja-JP" dirty="0"/>
              <a:t>PowerPoint</a:t>
            </a:r>
            <a:r>
              <a:rPr kumimoji="1" lang="en-US" altLang="ja-JP" dirty="0"/>
              <a:t> (2/2)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発表時に大勢に見せるためのモード</a:t>
            </a:r>
            <a:endParaRPr kumimoji="1" lang="en-US" altLang="ja-JP" dirty="0"/>
          </a:p>
          <a:p>
            <a:pPr lvl="1"/>
            <a:r>
              <a:rPr lang="ja-JP" altLang="en-US" dirty="0"/>
              <a:t>自分にだけノートが見えるようにできる</a:t>
            </a:r>
            <a:endParaRPr lang="en-US" altLang="ja-JP" dirty="0"/>
          </a:p>
          <a:p>
            <a:pPr lvl="1"/>
            <a:r>
              <a:rPr kumimoji="1" lang="ja-JP" altLang="en-US" dirty="0"/>
              <a:t>スライドショー→再生でスライドショーモード</a:t>
            </a:r>
            <a:endParaRPr kumimoji="1" lang="en-US" altLang="ja-JP" dirty="0"/>
          </a:p>
          <a:p>
            <a:pPr lvl="1"/>
            <a:r>
              <a:rPr lang="ja-JP" altLang="en-US" dirty="0"/>
              <a:t>終わるときは</a:t>
            </a:r>
            <a:r>
              <a:rPr lang="en-US" altLang="ja-JP" dirty="0"/>
              <a:t>Esc</a:t>
            </a:r>
            <a:r>
              <a:rPr lang="ja-JP" altLang="en-US" dirty="0"/>
              <a:t>か、最後のページまで移動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「画面切り替え」の設定が可能</a:t>
            </a:r>
            <a:endParaRPr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スライドショー</a:t>
            </a:r>
          </a:p>
        </p:txBody>
      </p:sp>
    </p:spTree>
    <p:extLst>
      <p:ext uri="{BB962C8B-B14F-4D97-AF65-F5344CB8AC3E}">
        <p14:creationId xmlns:p14="http://schemas.microsoft.com/office/powerpoint/2010/main" val="205556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記録からスライドを自動で動かす設定</a:t>
            </a:r>
            <a:endParaRPr lang="en-US" altLang="ja-JP" dirty="0"/>
          </a:p>
          <a:p>
            <a:pPr lvl="1"/>
            <a:r>
              <a:rPr lang="ja-JP" altLang="en-US" dirty="0"/>
              <a:t>意図せず使って変な挙動をすることがあるの注意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スライドショーの記録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6BC46BD-14C1-4428-88B9-2FDADF9676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426" y="2947693"/>
            <a:ext cx="6245475" cy="349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3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7"/>
    </mc:Choice>
    <mc:Fallback xmlns="">
      <p:transition xmlns:p14="http://schemas.microsoft.com/office/powerpoint/2010/main" spd="slow" advTm="613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2354580"/>
            <a:ext cx="7745505" cy="1623060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/>
              <a:t>[1]  </a:t>
            </a:r>
            <a:r>
              <a:rPr lang="ja-JP" altLang="en-US" dirty="0"/>
              <a:t>著者</a:t>
            </a:r>
            <a:r>
              <a:rPr lang="en-US" altLang="ja-JP" dirty="0"/>
              <a:t>: “</a:t>
            </a:r>
            <a:r>
              <a:rPr lang="ja-JP" altLang="en-US" dirty="0"/>
              <a:t>文献名</a:t>
            </a:r>
            <a:r>
              <a:rPr lang="en-US" altLang="ja-JP" dirty="0"/>
              <a:t>”, </a:t>
            </a:r>
            <a:r>
              <a:rPr lang="ja-JP" altLang="en-US" dirty="0"/>
              <a:t>出版社</a:t>
            </a:r>
            <a:r>
              <a:rPr lang="en-US" altLang="ja-JP" dirty="0"/>
              <a:t>, </a:t>
            </a:r>
            <a:r>
              <a:rPr lang="ja-JP" altLang="en-US" dirty="0"/>
              <a:t>ページ番号</a:t>
            </a:r>
            <a:r>
              <a:rPr lang="en-US" altLang="ja-JP" dirty="0"/>
              <a:t>, </a:t>
            </a:r>
            <a:r>
              <a:rPr lang="ja-JP" altLang="en-US" dirty="0"/>
              <a:t>発行年度</a:t>
            </a:r>
            <a:r>
              <a:rPr lang="en-US" altLang="ja-JP" dirty="0"/>
              <a:t>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altLang="ja-JP" dirty="0"/>
              <a:t>[2]  </a:t>
            </a:r>
            <a:r>
              <a:rPr lang="ja-JP" altLang="en-US" dirty="0"/>
              <a:t>著者</a:t>
            </a:r>
            <a:r>
              <a:rPr lang="en-US" altLang="ja-JP" dirty="0"/>
              <a:t>: “</a:t>
            </a:r>
            <a:r>
              <a:rPr lang="ja-JP" altLang="en-US" dirty="0"/>
              <a:t>文献名</a:t>
            </a:r>
            <a:r>
              <a:rPr lang="en-US" altLang="ja-JP" dirty="0"/>
              <a:t>”, </a:t>
            </a:r>
            <a:r>
              <a:rPr lang="ja-JP" altLang="en-US" dirty="0"/>
              <a:t>出版社</a:t>
            </a:r>
            <a:r>
              <a:rPr lang="en-US" altLang="ja-JP" dirty="0"/>
              <a:t>, </a:t>
            </a:r>
            <a:r>
              <a:rPr lang="ja-JP" altLang="en-US" dirty="0"/>
              <a:t>ページ番号</a:t>
            </a:r>
            <a:r>
              <a:rPr lang="en-US" altLang="ja-JP" dirty="0"/>
              <a:t>, </a:t>
            </a:r>
            <a:r>
              <a:rPr lang="ja-JP" altLang="en-US" dirty="0"/>
              <a:t>発行年度</a:t>
            </a:r>
            <a:r>
              <a:rPr lang="en-US" altLang="ja-JP" dirty="0"/>
              <a:t>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altLang="ja-JP" dirty="0"/>
              <a:t>[3] </a:t>
            </a:r>
            <a:r>
              <a:rPr lang="ja-JP" altLang="en-US" dirty="0"/>
              <a:t>ページ名</a:t>
            </a:r>
            <a:r>
              <a:rPr lang="en-US" altLang="ja-JP" dirty="0"/>
              <a:t>: “http://</a:t>
            </a:r>
            <a:r>
              <a:rPr lang="en-US" altLang="ja-JP" dirty="0" err="1"/>
              <a:t>www.cis.twcu.ac.jp</a:t>
            </a:r>
            <a:r>
              <a:rPr lang="en-US" altLang="ja-JP" dirty="0"/>
              <a:t>”.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kumimoji="1" lang="is-IS" altLang="ja-JP" dirty="0"/>
              <a:t>…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発表資料における引用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5823284" y="3754619"/>
            <a:ext cx="2949580" cy="640767"/>
          </a:xfrm>
          <a:prstGeom prst="wedgeRoundRectCallout">
            <a:avLst>
              <a:gd name="adj1" fmla="val -61807"/>
              <a:gd name="adj2" fmla="val -4115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フォーマットは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指示に従いましょう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7764" y="193266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引用ページ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7764" y="439538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引用されてるページ</a:t>
            </a:r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757764" y="5032710"/>
            <a:ext cx="7745505" cy="1623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Tx/>
            </a:pPr>
            <a:r>
              <a:rPr lang="en-US" altLang="ja-JP" dirty="0"/>
              <a:t>〜〜</a:t>
            </a:r>
            <a:r>
              <a:rPr lang="ja-JP" altLang="en-US" dirty="0"/>
              <a:t>という傾向にある</a:t>
            </a:r>
            <a:r>
              <a:rPr lang="en-US" altLang="ja-JP" baseline="30000" dirty="0"/>
              <a:t>[1]</a:t>
            </a:r>
            <a:endParaRPr lang="ja-JP" alt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073744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7102E96-6C30-4924-B17B-72F776D09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タイトルつける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目次と話の流れを作る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スライドを作る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そのページで話す内容を決める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/>
              <a:t>レイアウトをつくる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B3130A-EDDC-43F6-B0FE-9A5F85C8E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79CE37-4198-4765-8803-415328CE8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DA3E652F-3085-49B7-88E2-95C52DB04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実際に作ってみる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98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提出物確認</a:t>
            </a:r>
            <a:endParaRPr lang="en-US" altLang="ja-JP" dirty="0"/>
          </a:p>
          <a:p>
            <a:pPr lvl="1"/>
            <a:r>
              <a:rPr lang="ja-JP" altLang="en-US" dirty="0"/>
              <a:t>最終課題の確認</a:t>
            </a:r>
            <a:endParaRPr lang="en-US" altLang="ja-JP" dirty="0"/>
          </a:p>
          <a:p>
            <a:pPr lvl="1"/>
            <a:r>
              <a:rPr lang="ja-JP" altLang="en-US" dirty="0"/>
              <a:t>これまでの提出物確認</a:t>
            </a:r>
            <a:endParaRPr lang="en-US" altLang="ja-JP" dirty="0"/>
          </a:p>
          <a:p>
            <a:pPr lvl="1"/>
            <a:r>
              <a:rPr lang="ja-JP" altLang="en-US" dirty="0"/>
              <a:t>タイピングの予行練習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レポートの作り方</a:t>
            </a:r>
            <a:endParaRPr lang="en-US" altLang="ja-JP" dirty="0"/>
          </a:p>
          <a:p>
            <a:pPr lvl="1"/>
            <a:r>
              <a:rPr lang="en-US" altLang="ja-JP" dirty="0"/>
              <a:t>Microsoft Office</a:t>
            </a:r>
            <a:r>
              <a:rPr lang="ja-JP" altLang="en-US" dirty="0"/>
              <a:t>の復習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次週予告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539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"/>
    </mc:Choice>
    <mc:Fallback xmlns="">
      <p:transition xmlns:p14="http://schemas.microsoft.com/office/powerpoint/2010/main" spd="slow" advTm="46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1809163"/>
            <a:ext cx="7745505" cy="4553275"/>
          </a:xfrm>
        </p:spPr>
        <p:txBody>
          <a:bodyPr numCol="2">
            <a:normAutofit/>
          </a:bodyPr>
          <a:lstStyle/>
          <a:p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第１１回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：ポスター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基本操作方法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絵の挿入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</a:rPr>
              <a:t>図形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表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印刷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ja-JP" altLang="en-US" dirty="0">
                <a:solidFill>
                  <a:schemeClr val="bg1">
                    <a:lumMod val="50000"/>
                  </a:schemeClr>
                </a:solidFill>
              </a:rPr>
              <a:t>カラーコーディネート</a:t>
            </a:r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altLang="ja-JP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第１２回：発表資料</a:t>
            </a:r>
            <a:endParaRPr lang="en-US" altLang="ja-JP" dirty="0"/>
          </a:p>
          <a:p>
            <a:pPr lvl="1"/>
            <a:r>
              <a:rPr lang="ja-JP" altLang="en-US" dirty="0"/>
              <a:t>表示の変更</a:t>
            </a:r>
            <a:endParaRPr lang="en-US" altLang="ja-JP" dirty="0"/>
          </a:p>
          <a:p>
            <a:pPr lvl="1"/>
            <a:r>
              <a:rPr lang="ja-JP" altLang="en-US" dirty="0"/>
              <a:t>スライド追加</a:t>
            </a:r>
            <a:endParaRPr lang="en-US" altLang="ja-JP" dirty="0"/>
          </a:p>
          <a:p>
            <a:pPr lvl="1"/>
            <a:r>
              <a:rPr lang="ja-JP" altLang="en-US" dirty="0"/>
              <a:t>表示の変更</a:t>
            </a:r>
            <a:endParaRPr lang="en-US" altLang="ja-JP" dirty="0"/>
          </a:p>
          <a:p>
            <a:pPr lvl="1"/>
            <a:r>
              <a:rPr lang="ja-JP" altLang="en-US" dirty="0"/>
              <a:t>ヘッダ</a:t>
            </a:r>
            <a:r>
              <a:rPr lang="en-US" altLang="ja-JP" dirty="0"/>
              <a:t>/</a:t>
            </a:r>
            <a:r>
              <a:rPr lang="ja-JP" altLang="en-US" dirty="0"/>
              <a:t>フッタ</a:t>
            </a:r>
            <a:endParaRPr lang="en-US" altLang="ja-JP" dirty="0"/>
          </a:p>
          <a:p>
            <a:pPr lvl="1"/>
            <a:r>
              <a:rPr lang="ja-JP" altLang="en-US" dirty="0"/>
              <a:t>アニメーション</a:t>
            </a:r>
            <a:endParaRPr lang="en-US" altLang="ja-JP" dirty="0"/>
          </a:p>
          <a:p>
            <a:pPr lvl="1"/>
            <a:r>
              <a:rPr kumimoji="1" lang="ja-JP" altLang="en-US" dirty="0"/>
              <a:t>スライドショー</a:t>
            </a:r>
            <a:endParaRPr kumimoji="1" lang="en-US" altLang="ja-JP" dirty="0"/>
          </a:p>
          <a:p>
            <a:pPr lvl="1"/>
            <a:r>
              <a:rPr lang="ja-JP" altLang="en-US" dirty="0"/>
              <a:t>スピーチ内容</a:t>
            </a: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第１１回・第１２回の目標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445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宇宙人襲来！地球のすばらしさを知ってもらおう！</a:t>
            </a:r>
            <a:endParaRPr lang="en-US" altLang="ja-JP" dirty="0"/>
          </a:p>
          <a:p>
            <a:pPr lvl="1"/>
            <a:r>
              <a:rPr lang="ja-JP" altLang="en-US" dirty="0"/>
              <a:t>地球が誇る文化や自然を紹介する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例</a:t>
            </a:r>
            <a:endParaRPr lang="en-US" altLang="ja-JP" dirty="0"/>
          </a:p>
          <a:p>
            <a:pPr lvl="1"/>
            <a:r>
              <a:rPr lang="ja-JP" altLang="en-US" dirty="0"/>
              <a:t>文化：歴史、工芸、嗜好品、行動、宗教、人</a:t>
            </a:r>
            <a:endParaRPr lang="en-US" altLang="ja-JP" dirty="0"/>
          </a:p>
          <a:p>
            <a:pPr lvl="1"/>
            <a:r>
              <a:rPr lang="ja-JP" altLang="en-US" dirty="0"/>
              <a:t>自然：生物、地域、周辺の宇宙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手順</a:t>
            </a:r>
            <a:endParaRPr lang="en-US" altLang="ja-JP" dirty="0"/>
          </a:p>
          <a:p>
            <a:pPr lvl="1"/>
            <a:r>
              <a:rPr lang="ja-JP" altLang="en-US" dirty="0"/>
              <a:t>テーマ決める</a:t>
            </a:r>
            <a:endParaRPr lang="en-US" altLang="ja-JP" dirty="0"/>
          </a:p>
          <a:p>
            <a:pPr lvl="1"/>
            <a:r>
              <a:rPr lang="ja-JP" altLang="en-US" dirty="0"/>
              <a:t>説明したいことを端的にまとめる</a:t>
            </a:r>
            <a:endParaRPr lang="en-US" altLang="ja-JP" dirty="0"/>
          </a:p>
          <a:p>
            <a:pPr lvl="1"/>
            <a:r>
              <a:rPr lang="ja-JP" altLang="en-US" dirty="0"/>
              <a:t>順番を考慮してスライド作成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/>
              <a:t>第１２回演習課題：地球紹介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7819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"/>
    </mc:Choice>
    <mc:Fallback xmlns="">
      <p:transition xmlns:p14="http://schemas.microsoft.com/office/powerpoint/2010/main" spd="slow" advTm="38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コンテンツ プレースホルダー 10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696" y="2206979"/>
            <a:ext cx="3268508" cy="4327525"/>
          </a:xfrm>
        </p:spPr>
      </p:pic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スライドの追加・設定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1206770" y="4889494"/>
            <a:ext cx="2117558" cy="810390"/>
          </a:xfrm>
          <a:prstGeom prst="wedgeRoundRectCallout">
            <a:avLst>
              <a:gd name="adj1" fmla="val 76096"/>
              <a:gd name="adj2" fmla="val 10816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選択後に</a:t>
            </a:r>
            <a:endParaRPr kumimoji="1" lang="en-US" altLang="ja-JP" sz="2000" dirty="0"/>
          </a:p>
          <a:p>
            <a:pPr algn="ctr"/>
            <a:r>
              <a:rPr kumimoji="1" lang="en-US" altLang="ja-JP" sz="2000" dirty="0"/>
              <a:t>Enter key</a:t>
            </a:r>
            <a:r>
              <a:rPr kumimoji="1" lang="ja-JP" altLang="en-US" sz="2000" dirty="0"/>
              <a:t>で追加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829309" y="3472248"/>
            <a:ext cx="2495019" cy="624473"/>
          </a:xfrm>
          <a:prstGeom prst="wedgeRoundRectCallout">
            <a:avLst>
              <a:gd name="adj1" fmla="val 64000"/>
              <a:gd name="adj2" fmla="val -1980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/>
              <a:t>セクション</a:t>
            </a:r>
            <a:r>
              <a:rPr kumimoji="1" lang="ja-JP" altLang="en-US" sz="1600" dirty="0"/>
              <a:t>も追加できる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1772628" y="1929688"/>
            <a:ext cx="1857596" cy="677031"/>
          </a:xfrm>
          <a:prstGeom prst="wedgeRoundRectCallout">
            <a:avLst>
              <a:gd name="adj1" fmla="val 77158"/>
              <a:gd name="adj2" fmla="val 31784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レイアウト変更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7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デザイン→テーマから選べる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更にカラーバリエーションも調整可能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スライドデザインのテンプレート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09" y="3490513"/>
            <a:ext cx="5161550" cy="3169721"/>
          </a:xfrm>
          <a:prstGeom prst="rect">
            <a:avLst/>
          </a:prstGeom>
        </p:spPr>
      </p:pic>
      <p:sp>
        <p:nvSpPr>
          <p:cNvPr id="6" name="角丸四角形吹き出し 5"/>
          <p:cNvSpPr/>
          <p:nvPr/>
        </p:nvSpPr>
        <p:spPr>
          <a:xfrm>
            <a:off x="688490" y="2769698"/>
            <a:ext cx="2607413" cy="825044"/>
          </a:xfrm>
          <a:prstGeom prst="wedgeRoundRectCallout">
            <a:avLst>
              <a:gd name="adj1" fmla="val 34266"/>
              <a:gd name="adj2" fmla="val 7598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リボンメニューの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デザインから</a:t>
            </a:r>
          </a:p>
        </p:txBody>
      </p:sp>
    </p:spTree>
    <p:extLst>
      <p:ext uri="{BB962C8B-B14F-4D97-AF65-F5344CB8AC3E}">
        <p14:creationId xmlns:p14="http://schemas.microsoft.com/office/powerpoint/2010/main" val="304704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137" y="2771173"/>
            <a:ext cx="5208937" cy="4258277"/>
          </a:xfrm>
          <a:prstGeom prst="rect">
            <a:avLst/>
          </a:prstGeom>
        </p:spPr>
      </p:pic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自分で好きなテンプレートを作成することができる</a:t>
            </a:r>
            <a:endParaRPr kumimoji="1" lang="en-US" altLang="ja-JP" dirty="0"/>
          </a:p>
          <a:p>
            <a:pPr lvl="1"/>
            <a:r>
              <a:rPr lang="ja-JP" altLang="en-US" dirty="0"/>
              <a:t>表示→スライドマスターから操作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スライドマスタ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143208" y="4049270"/>
            <a:ext cx="2949580" cy="938147"/>
          </a:xfrm>
          <a:prstGeom prst="wedgeRoundRectCallout">
            <a:avLst>
              <a:gd name="adj1" fmla="val 66847"/>
              <a:gd name="adj2" fmla="val 2838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スタイルをいじると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資料しているスライド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すべてが更新される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6168485" y="3503429"/>
            <a:ext cx="3351770" cy="775328"/>
          </a:xfrm>
          <a:prstGeom prst="wedgeRoundRectCallout">
            <a:avLst>
              <a:gd name="adj1" fmla="val -31090"/>
              <a:gd name="adj2" fmla="val -7498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終了時は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「スライドマスタを閉じる」</a:t>
            </a:r>
          </a:p>
        </p:txBody>
      </p:sp>
    </p:spTree>
    <p:extLst>
      <p:ext uri="{BB962C8B-B14F-4D97-AF65-F5344CB8AC3E}">
        <p14:creationId xmlns:p14="http://schemas.microsoft.com/office/powerpoint/2010/main" val="27746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見た目を幾つか選ぶことができる</a:t>
            </a:r>
            <a:endParaRPr lang="en-US" altLang="ja-JP" dirty="0"/>
          </a:p>
          <a:p>
            <a:pPr lvl="1"/>
            <a:r>
              <a:rPr lang="ja-JP" altLang="en-US" dirty="0"/>
              <a:t>メニューバー→表示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表示の変更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51" y="3172970"/>
            <a:ext cx="2648691" cy="198541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180" y="3145012"/>
            <a:ext cx="2642882" cy="198651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737360" y="541782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標準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44561" y="541782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アウトライン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877" y="3172970"/>
            <a:ext cx="2599987" cy="1958559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688040" y="535730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スライド一覧</a:t>
            </a:r>
          </a:p>
        </p:txBody>
      </p:sp>
    </p:spTree>
    <p:extLst>
      <p:ext uri="{BB962C8B-B14F-4D97-AF65-F5344CB8AC3E}">
        <p14:creationId xmlns:p14="http://schemas.microsoft.com/office/powerpoint/2010/main" val="353118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全ページの下部（または上部）に文字を入れられる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Word</a:t>
            </a:r>
            <a:r>
              <a:rPr kumimoji="1" lang="ja-JP" altLang="en-US" dirty="0"/>
              <a:t>と同様、日時やページ番号を自動で振れる</a:t>
            </a:r>
            <a:endParaRPr kumimoji="1" lang="en-US" altLang="ja-JP" dirty="0"/>
          </a:p>
          <a:p>
            <a:pPr lvl="1"/>
            <a:r>
              <a:rPr lang="ja-JP" altLang="en-US" dirty="0"/>
              <a:t>メニューバー</a:t>
            </a:r>
            <a:r>
              <a:rPr lang="en-US" altLang="ja-JP" dirty="0"/>
              <a:t>→</a:t>
            </a:r>
            <a:r>
              <a:rPr lang="ja-JP" altLang="en-US" dirty="0"/>
              <a:t>挿入</a:t>
            </a:r>
            <a:r>
              <a:rPr lang="en-US" altLang="ja-JP" dirty="0"/>
              <a:t>→</a:t>
            </a:r>
            <a:r>
              <a:rPr lang="ja-JP" altLang="en-US" dirty="0"/>
              <a:t>ヘッダーとフッター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ヘッダー</a:t>
            </a:r>
            <a:r>
              <a:rPr kumimoji="1" lang="en-US" altLang="ja-JP" dirty="0"/>
              <a:t>/</a:t>
            </a:r>
            <a:r>
              <a:rPr kumimoji="1" lang="ja-JP" altLang="en-US" dirty="0"/>
              <a:t>フッター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567" y="2986839"/>
            <a:ext cx="4767697" cy="3871161"/>
          </a:xfrm>
          <a:prstGeom prst="rect">
            <a:avLst/>
          </a:prstGeom>
        </p:spPr>
      </p:pic>
      <p:sp>
        <p:nvSpPr>
          <p:cNvPr id="6" name="角丸四角形吹き出し 5"/>
          <p:cNvSpPr/>
          <p:nvPr/>
        </p:nvSpPr>
        <p:spPr>
          <a:xfrm>
            <a:off x="6198393" y="4756607"/>
            <a:ext cx="2607413" cy="825044"/>
          </a:xfrm>
          <a:prstGeom prst="wedgeRoundRectCallout">
            <a:avLst>
              <a:gd name="adj1" fmla="val -42209"/>
              <a:gd name="adj2" fmla="val 7321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デザインによって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見た目がだいぶ違う</a:t>
            </a:r>
          </a:p>
        </p:txBody>
      </p:sp>
    </p:spTree>
    <p:extLst>
      <p:ext uri="{BB962C8B-B14F-4D97-AF65-F5344CB8AC3E}">
        <p14:creationId xmlns:p14="http://schemas.microsoft.com/office/powerpoint/2010/main" val="3329633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図形にアニメーション効果をつけることができる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種類</a:t>
            </a:r>
            <a:endParaRPr lang="en-US" altLang="ja-JP" dirty="0"/>
          </a:p>
          <a:p>
            <a:pPr lvl="1"/>
            <a:r>
              <a:rPr kumimoji="1" lang="ja-JP" altLang="en-US" dirty="0"/>
              <a:t>開始：図形が現れる</a:t>
            </a:r>
            <a:endParaRPr kumimoji="1" lang="en-US" altLang="ja-JP" dirty="0"/>
          </a:p>
          <a:p>
            <a:pPr lvl="1"/>
            <a:r>
              <a:rPr lang="ja-JP" altLang="en-US" dirty="0"/>
              <a:t>アピール：すでにある図形が変化する</a:t>
            </a:r>
            <a:endParaRPr lang="en-US" altLang="ja-JP" dirty="0"/>
          </a:p>
          <a:p>
            <a:pPr lvl="1"/>
            <a:r>
              <a:rPr kumimoji="1" lang="ja-JP" altLang="en-US" dirty="0"/>
              <a:t>終了：図形が消える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r>
              <a:rPr kumimoji="1" lang="ja-JP" altLang="en-US" dirty="0"/>
              <a:t>設定方法</a:t>
            </a:r>
            <a:endParaRPr kumimoji="1" lang="en-US" altLang="ja-JP" dirty="0"/>
          </a:p>
          <a:p>
            <a:pPr lvl="1"/>
            <a:r>
              <a:rPr lang="ja-JP" altLang="en-US" dirty="0"/>
              <a:t>図形を選択→アニメーションタブで好きなものを選ぶ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2017/7/6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動き</a:t>
            </a:r>
          </a:p>
        </p:txBody>
      </p:sp>
    </p:spTree>
    <p:extLst>
      <p:ext uri="{BB962C8B-B14F-4D97-AF65-F5344CB8AC3E}">
        <p14:creationId xmlns:p14="http://schemas.microsoft.com/office/powerpoint/2010/main" val="1874721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3231</TotalTime>
  <Words>529</Words>
  <Application>Microsoft Office PowerPoint</Application>
  <PresentationFormat>画面に合わせる (4:3)</PresentationFormat>
  <Paragraphs>144</Paragraphs>
  <Slides>14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HGS明朝E</vt:lpstr>
      <vt:lpstr>ＭＳ Ｐゴシック</vt:lpstr>
      <vt:lpstr>Yu Gothic</vt:lpstr>
      <vt:lpstr>Book Antiqua</vt:lpstr>
      <vt:lpstr>Calibri</vt:lpstr>
      <vt:lpstr>Wingdings</vt:lpstr>
      <vt:lpstr>ハードカバー</vt:lpstr>
      <vt:lpstr>情報処理技法(リテラシI)</vt:lpstr>
      <vt:lpstr>第１１回・第１２回の目標</vt:lpstr>
      <vt:lpstr>第１２回演習課題：地球紹介</vt:lpstr>
      <vt:lpstr>スライドの追加・設定</vt:lpstr>
      <vt:lpstr>スライドデザインのテンプレート</vt:lpstr>
      <vt:lpstr>スライドマスタ</vt:lpstr>
      <vt:lpstr>表示の変更</vt:lpstr>
      <vt:lpstr>ヘッダー/フッター</vt:lpstr>
      <vt:lpstr>動き</vt:lpstr>
      <vt:lpstr>スライドショー</vt:lpstr>
      <vt:lpstr>スライドショーの記録</vt:lpstr>
      <vt:lpstr>発表資料における引用</vt:lpstr>
      <vt:lpstr>実際に作ってみる</vt:lpstr>
      <vt:lpstr>次週予告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Atsushi SHIBATA</cp:lastModifiedBy>
  <cp:revision>231</cp:revision>
  <cp:lastPrinted>2016-06-22T11:01:39Z</cp:lastPrinted>
  <dcterms:created xsi:type="dcterms:W3CDTF">2016-01-16T07:36:29Z</dcterms:created>
  <dcterms:modified xsi:type="dcterms:W3CDTF">2017-07-05T12:36:49Z</dcterms:modified>
</cp:coreProperties>
</file>