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601200" cy="12801600" type="A3"/>
  <p:notesSz cx="6858000" cy="9144000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3"/>
    <p:restoredTop sz="96723"/>
  </p:normalViewPr>
  <p:slideViewPr>
    <p:cSldViewPr snapToGrid="0" snapToObjects="1">
      <p:cViewPr varScale="1">
        <p:scale>
          <a:sx n="83" d="100"/>
          <a:sy n="83" d="100"/>
        </p:scale>
        <p:origin x="6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D2654-1199-0C4C-95F4-4C6D4125C455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C98F5FF9-84B2-6E4C-9A8B-703B40485496}">
      <dgm:prSet phldrT="[テキスト]"/>
      <dgm:spPr/>
      <dgm:t>
        <a:bodyPr/>
        <a:lstStyle/>
        <a:p>
          <a:r>
            <a:rPr kumimoji="1" lang="ja-JP" altLang="en-US" dirty="0" smtClean="0"/>
            <a:t>すごい</a:t>
          </a:r>
          <a:endParaRPr kumimoji="1" lang="ja-JP" altLang="en-US" dirty="0"/>
        </a:p>
      </dgm:t>
    </dgm:pt>
    <dgm:pt modelId="{2D312AB6-4752-054D-9292-29054C11BCF9}" type="parTrans" cxnId="{AB65A0CA-EC06-224C-B887-BF362CF83092}">
      <dgm:prSet/>
      <dgm:spPr/>
      <dgm:t>
        <a:bodyPr/>
        <a:lstStyle/>
        <a:p>
          <a:endParaRPr kumimoji="1" lang="ja-JP" altLang="en-US"/>
        </a:p>
      </dgm:t>
    </dgm:pt>
    <dgm:pt modelId="{03BD8B42-FC07-3248-866E-08E000DEBC9E}" type="sibTrans" cxnId="{AB65A0CA-EC06-224C-B887-BF362CF83092}">
      <dgm:prSet/>
      <dgm:spPr/>
      <dgm:t>
        <a:bodyPr/>
        <a:lstStyle/>
        <a:p>
          <a:endParaRPr kumimoji="1" lang="ja-JP" altLang="en-US"/>
        </a:p>
      </dgm:t>
    </dgm:pt>
    <dgm:pt modelId="{DAE23CC7-65A5-6E4A-854C-00139439288C}">
      <dgm:prSet phldrT="[テキスト]"/>
      <dgm:spPr/>
      <dgm:t>
        <a:bodyPr/>
        <a:lstStyle/>
        <a:p>
          <a:r>
            <a:rPr kumimoji="1" lang="ja-JP" altLang="en-US" dirty="0" smtClean="0"/>
            <a:t>普通</a:t>
          </a:r>
          <a:endParaRPr kumimoji="1" lang="ja-JP" altLang="en-US" dirty="0"/>
        </a:p>
      </dgm:t>
    </dgm:pt>
    <dgm:pt modelId="{A8EB48FA-6F38-684F-86F1-8AA625D9CDA1}" type="parTrans" cxnId="{95AB62E7-912F-114E-95FF-802BB05453AB}">
      <dgm:prSet/>
      <dgm:spPr/>
      <dgm:t>
        <a:bodyPr/>
        <a:lstStyle/>
        <a:p>
          <a:endParaRPr kumimoji="1" lang="ja-JP" altLang="en-US"/>
        </a:p>
      </dgm:t>
    </dgm:pt>
    <dgm:pt modelId="{A3428334-F353-BC4E-A663-37D7C2FEFA89}" type="sibTrans" cxnId="{95AB62E7-912F-114E-95FF-802BB05453AB}">
      <dgm:prSet/>
      <dgm:spPr/>
      <dgm:t>
        <a:bodyPr/>
        <a:lstStyle/>
        <a:p>
          <a:endParaRPr kumimoji="1" lang="ja-JP" altLang="en-US"/>
        </a:p>
      </dgm:t>
    </dgm:pt>
    <dgm:pt modelId="{B20FB5F2-1962-9E46-921D-17D7E398187D}">
      <dgm:prSet phldrT="[テキスト]"/>
      <dgm:spPr/>
      <dgm:t>
        <a:bodyPr/>
        <a:lstStyle/>
        <a:p>
          <a:r>
            <a:rPr kumimoji="1" lang="ja-JP" altLang="en-US" dirty="0" smtClean="0"/>
            <a:t>すごくない</a:t>
          </a:r>
          <a:endParaRPr kumimoji="1" lang="ja-JP" altLang="en-US" dirty="0"/>
        </a:p>
      </dgm:t>
    </dgm:pt>
    <dgm:pt modelId="{2291B77F-0664-5B46-9C80-6ABFB2F33B46}" type="parTrans" cxnId="{8F525F1A-DCFE-B34F-9691-1BFDAFF3BA83}">
      <dgm:prSet/>
      <dgm:spPr/>
      <dgm:t>
        <a:bodyPr/>
        <a:lstStyle/>
        <a:p>
          <a:endParaRPr kumimoji="1" lang="ja-JP" altLang="en-US"/>
        </a:p>
      </dgm:t>
    </dgm:pt>
    <dgm:pt modelId="{72889148-3023-8247-82F0-32FA3C22189A}" type="sibTrans" cxnId="{8F525F1A-DCFE-B34F-9691-1BFDAFF3BA83}">
      <dgm:prSet/>
      <dgm:spPr/>
      <dgm:t>
        <a:bodyPr/>
        <a:lstStyle/>
        <a:p>
          <a:endParaRPr kumimoji="1" lang="ja-JP" altLang="en-US"/>
        </a:p>
      </dgm:t>
    </dgm:pt>
    <dgm:pt modelId="{5A8DDFEC-B91D-6F48-889F-E6423FCEF39C}" type="pres">
      <dgm:prSet presAssocID="{32FD2654-1199-0C4C-95F4-4C6D4125C455}" presName="compositeShape" presStyleCnt="0">
        <dgm:presLayoutVars>
          <dgm:dir/>
          <dgm:resizeHandles/>
        </dgm:presLayoutVars>
      </dgm:prSet>
      <dgm:spPr/>
    </dgm:pt>
    <dgm:pt modelId="{5C6EB0A3-7BD9-4F40-A62E-3D9D3EB65BF8}" type="pres">
      <dgm:prSet presAssocID="{32FD2654-1199-0C4C-95F4-4C6D4125C455}" presName="pyramid" presStyleLbl="node1" presStyleIdx="0" presStyleCnt="1"/>
      <dgm:spPr/>
    </dgm:pt>
    <dgm:pt modelId="{473A38CE-0C2B-8942-B001-775CF84A04BD}" type="pres">
      <dgm:prSet presAssocID="{32FD2654-1199-0C4C-95F4-4C6D4125C455}" presName="theList" presStyleCnt="0"/>
      <dgm:spPr/>
    </dgm:pt>
    <dgm:pt modelId="{9E42DB7A-4500-E94F-89B7-8CC95A9C52C0}" type="pres">
      <dgm:prSet presAssocID="{C98F5FF9-84B2-6E4C-9A8B-703B40485496}" presName="aNode" presStyleLbl="fgAcc1" presStyleIdx="0" presStyleCnt="3">
        <dgm:presLayoutVars>
          <dgm:bulletEnabled val="1"/>
        </dgm:presLayoutVars>
      </dgm:prSet>
      <dgm:spPr/>
    </dgm:pt>
    <dgm:pt modelId="{DA72C35B-CACC-DD4A-9A33-7CEC2A51C679}" type="pres">
      <dgm:prSet presAssocID="{C98F5FF9-84B2-6E4C-9A8B-703B40485496}" presName="aSpace" presStyleCnt="0"/>
      <dgm:spPr/>
    </dgm:pt>
    <dgm:pt modelId="{D998D693-1D20-CD43-BF7A-0A60F1FDA945}" type="pres">
      <dgm:prSet presAssocID="{DAE23CC7-65A5-6E4A-854C-0013943928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BF4C5C-6494-294C-A03C-6AB3E2DBA927}" type="pres">
      <dgm:prSet presAssocID="{DAE23CC7-65A5-6E4A-854C-00139439288C}" presName="aSpace" presStyleCnt="0"/>
      <dgm:spPr/>
    </dgm:pt>
    <dgm:pt modelId="{E124F69E-2AA0-D347-B992-628630F31062}" type="pres">
      <dgm:prSet presAssocID="{B20FB5F2-1962-9E46-921D-17D7E398187D}" presName="aNode" presStyleLbl="fgAcc1" presStyleIdx="2" presStyleCnt="3">
        <dgm:presLayoutVars>
          <dgm:bulletEnabled val="1"/>
        </dgm:presLayoutVars>
      </dgm:prSet>
      <dgm:spPr/>
    </dgm:pt>
    <dgm:pt modelId="{FA131D88-6C61-1544-A6F7-BAE6D4DD85AC}" type="pres">
      <dgm:prSet presAssocID="{B20FB5F2-1962-9E46-921D-17D7E398187D}" presName="aSpace" presStyleCnt="0"/>
      <dgm:spPr/>
    </dgm:pt>
  </dgm:ptLst>
  <dgm:cxnLst>
    <dgm:cxn modelId="{95AB62E7-912F-114E-95FF-802BB05453AB}" srcId="{32FD2654-1199-0C4C-95F4-4C6D4125C455}" destId="{DAE23CC7-65A5-6E4A-854C-00139439288C}" srcOrd="1" destOrd="0" parTransId="{A8EB48FA-6F38-684F-86F1-8AA625D9CDA1}" sibTransId="{A3428334-F353-BC4E-A663-37D7C2FEFA89}"/>
    <dgm:cxn modelId="{8F525F1A-DCFE-B34F-9691-1BFDAFF3BA83}" srcId="{32FD2654-1199-0C4C-95F4-4C6D4125C455}" destId="{B20FB5F2-1962-9E46-921D-17D7E398187D}" srcOrd="2" destOrd="0" parTransId="{2291B77F-0664-5B46-9C80-6ABFB2F33B46}" sibTransId="{72889148-3023-8247-82F0-32FA3C22189A}"/>
    <dgm:cxn modelId="{97555C7E-2831-D14A-B3A0-64B03A312A4E}" type="presOf" srcId="{DAE23CC7-65A5-6E4A-854C-00139439288C}" destId="{D998D693-1D20-CD43-BF7A-0A60F1FDA945}" srcOrd="0" destOrd="0" presId="urn:microsoft.com/office/officeart/2005/8/layout/pyramid2"/>
    <dgm:cxn modelId="{AB65A0CA-EC06-224C-B887-BF362CF83092}" srcId="{32FD2654-1199-0C4C-95F4-4C6D4125C455}" destId="{C98F5FF9-84B2-6E4C-9A8B-703B40485496}" srcOrd="0" destOrd="0" parTransId="{2D312AB6-4752-054D-9292-29054C11BCF9}" sibTransId="{03BD8B42-FC07-3248-866E-08E000DEBC9E}"/>
    <dgm:cxn modelId="{AE917BEE-7DDA-1C47-A66D-628C0C107E31}" type="presOf" srcId="{B20FB5F2-1962-9E46-921D-17D7E398187D}" destId="{E124F69E-2AA0-D347-B992-628630F31062}" srcOrd="0" destOrd="0" presId="urn:microsoft.com/office/officeart/2005/8/layout/pyramid2"/>
    <dgm:cxn modelId="{34576662-43DD-C24F-A153-FDC154AF10FF}" type="presOf" srcId="{C98F5FF9-84B2-6E4C-9A8B-703B40485496}" destId="{9E42DB7A-4500-E94F-89B7-8CC95A9C52C0}" srcOrd="0" destOrd="0" presId="urn:microsoft.com/office/officeart/2005/8/layout/pyramid2"/>
    <dgm:cxn modelId="{1E362C6E-77BD-CA41-B526-34C0A966C392}" type="presOf" srcId="{32FD2654-1199-0C4C-95F4-4C6D4125C455}" destId="{5A8DDFEC-B91D-6F48-889F-E6423FCEF39C}" srcOrd="0" destOrd="0" presId="urn:microsoft.com/office/officeart/2005/8/layout/pyramid2"/>
    <dgm:cxn modelId="{5BAA6F6F-D92A-2349-A434-3C048EA2945F}" type="presParOf" srcId="{5A8DDFEC-B91D-6F48-889F-E6423FCEF39C}" destId="{5C6EB0A3-7BD9-4F40-A62E-3D9D3EB65BF8}" srcOrd="0" destOrd="0" presId="urn:microsoft.com/office/officeart/2005/8/layout/pyramid2"/>
    <dgm:cxn modelId="{E55CEB13-EE1E-D645-BE09-31AED10A8852}" type="presParOf" srcId="{5A8DDFEC-B91D-6F48-889F-E6423FCEF39C}" destId="{473A38CE-0C2B-8942-B001-775CF84A04BD}" srcOrd="1" destOrd="0" presId="urn:microsoft.com/office/officeart/2005/8/layout/pyramid2"/>
    <dgm:cxn modelId="{1859E120-1C1A-0E48-AA8C-CB522B7AD836}" type="presParOf" srcId="{473A38CE-0C2B-8942-B001-775CF84A04BD}" destId="{9E42DB7A-4500-E94F-89B7-8CC95A9C52C0}" srcOrd="0" destOrd="0" presId="urn:microsoft.com/office/officeart/2005/8/layout/pyramid2"/>
    <dgm:cxn modelId="{3A832210-7287-ED4A-B671-3FA66C8CEC0D}" type="presParOf" srcId="{473A38CE-0C2B-8942-B001-775CF84A04BD}" destId="{DA72C35B-CACC-DD4A-9A33-7CEC2A51C679}" srcOrd="1" destOrd="0" presId="urn:microsoft.com/office/officeart/2005/8/layout/pyramid2"/>
    <dgm:cxn modelId="{EA1DD226-4B09-084B-B865-24993101F2F1}" type="presParOf" srcId="{473A38CE-0C2B-8942-B001-775CF84A04BD}" destId="{D998D693-1D20-CD43-BF7A-0A60F1FDA945}" srcOrd="2" destOrd="0" presId="urn:microsoft.com/office/officeart/2005/8/layout/pyramid2"/>
    <dgm:cxn modelId="{1D495A21-D59A-DA42-B7E8-24B6387DD8ED}" type="presParOf" srcId="{473A38CE-0C2B-8942-B001-775CF84A04BD}" destId="{56BF4C5C-6494-294C-A03C-6AB3E2DBA927}" srcOrd="3" destOrd="0" presId="urn:microsoft.com/office/officeart/2005/8/layout/pyramid2"/>
    <dgm:cxn modelId="{56CDCB90-3752-2F4D-86F7-59E855F6FEA0}" type="presParOf" srcId="{473A38CE-0C2B-8942-B001-775CF84A04BD}" destId="{E124F69E-2AA0-D347-B992-628630F31062}" srcOrd="4" destOrd="0" presId="urn:microsoft.com/office/officeart/2005/8/layout/pyramid2"/>
    <dgm:cxn modelId="{B68095CD-259C-DC4F-8EFC-93A4A7CE242A}" type="presParOf" srcId="{473A38CE-0C2B-8942-B001-775CF84A04BD}" destId="{FA131D88-6C61-1544-A6F7-BAE6D4DD85A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EB0A3-7BD9-4F40-A62E-3D9D3EB65BF8}">
      <dsp:nvSpPr>
        <dsp:cNvPr id="0" name=""/>
        <dsp:cNvSpPr/>
      </dsp:nvSpPr>
      <dsp:spPr>
        <a:xfrm>
          <a:off x="3674374" y="0"/>
          <a:ext cx="5801784" cy="580178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2DB7A-4500-E94F-89B7-8CC95A9C52C0}">
      <dsp:nvSpPr>
        <dsp:cNvPr id="0" name=""/>
        <dsp:cNvSpPr/>
      </dsp:nvSpPr>
      <dsp:spPr>
        <a:xfrm>
          <a:off x="6575266" y="583294"/>
          <a:ext cx="3771159" cy="1373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kern="1200" dirty="0" smtClean="0"/>
            <a:t>すごい</a:t>
          </a:r>
          <a:endParaRPr kumimoji="1" lang="ja-JP" altLang="en-US" sz="5000" kern="1200" dirty="0"/>
        </a:p>
      </dsp:txBody>
      <dsp:txXfrm>
        <a:off x="6642309" y="650337"/>
        <a:ext cx="3637073" cy="1239305"/>
      </dsp:txXfrm>
    </dsp:sp>
    <dsp:sp modelId="{D998D693-1D20-CD43-BF7A-0A60F1FDA945}">
      <dsp:nvSpPr>
        <dsp:cNvPr id="0" name=""/>
        <dsp:cNvSpPr/>
      </dsp:nvSpPr>
      <dsp:spPr>
        <a:xfrm>
          <a:off x="6575266" y="2128359"/>
          <a:ext cx="3771159" cy="1373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kern="1200" dirty="0" smtClean="0"/>
            <a:t>普通</a:t>
          </a:r>
          <a:endParaRPr kumimoji="1" lang="ja-JP" altLang="en-US" sz="5000" kern="1200" dirty="0"/>
        </a:p>
      </dsp:txBody>
      <dsp:txXfrm>
        <a:off x="6642309" y="2195402"/>
        <a:ext cx="3637073" cy="1239305"/>
      </dsp:txXfrm>
    </dsp:sp>
    <dsp:sp modelId="{E124F69E-2AA0-D347-B992-628630F31062}">
      <dsp:nvSpPr>
        <dsp:cNvPr id="0" name=""/>
        <dsp:cNvSpPr/>
      </dsp:nvSpPr>
      <dsp:spPr>
        <a:xfrm>
          <a:off x="6575266" y="3673424"/>
          <a:ext cx="3771159" cy="1373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kern="1200" dirty="0" smtClean="0"/>
            <a:t>すごくない</a:t>
          </a:r>
          <a:endParaRPr kumimoji="1" lang="ja-JP" altLang="en-US" sz="5000" kern="1200" dirty="0"/>
        </a:p>
      </dsp:txBody>
      <dsp:txXfrm>
        <a:off x="6642309" y="3740467"/>
        <a:ext cx="3637073" cy="123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95CD8-D1AB-0944-A0B6-8C874F795761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09DCD-E06F-4340-9692-77070C0CC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78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ここでタイトルを読み上げ、自己紹介を１分ほどする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9DCD-E06F-4340-9692-77070C0CC9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17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9DCD-E06F-4340-9692-77070C0CC9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135" y="1497626"/>
            <a:ext cx="5899441" cy="4744005"/>
          </a:xfrm>
        </p:spPr>
        <p:txBody>
          <a:bodyPr bIns="0" anchor="b">
            <a:normAutofit/>
          </a:bodyPr>
          <a:lstStyle>
            <a:lvl1pPr algn="l">
              <a:defRPr sz="567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135" y="6591583"/>
            <a:ext cx="5899441" cy="1824893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80" b="0" cap="all" baseline="0">
                <a:solidFill>
                  <a:schemeClr val="tx1"/>
                </a:solidFill>
              </a:defRPr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6135" y="614709"/>
            <a:ext cx="3240607" cy="5771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6439" y="1491416"/>
            <a:ext cx="842105" cy="940012"/>
          </a:xfrm>
        </p:spPr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16135" y="6586612"/>
            <a:ext cx="58994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15666" y="3447898"/>
            <a:ext cx="6899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3930" y="1491419"/>
            <a:ext cx="1158178" cy="869845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5666" y="1491419"/>
            <a:ext cx="5566150" cy="869845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63929" y="1491419"/>
            <a:ext cx="0" cy="869845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15666" y="3447898"/>
            <a:ext cx="6899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666" y="3278110"/>
            <a:ext cx="5897852" cy="3524173"/>
          </a:xfrm>
        </p:spPr>
        <p:txBody>
          <a:bodyPr anchor="b">
            <a:normAutofit/>
          </a:bodyPr>
          <a:lstStyle>
            <a:lvl1pPr algn="l"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667" y="7104900"/>
            <a:ext cx="5897852" cy="1890801"/>
          </a:xfrm>
        </p:spPr>
        <p:txBody>
          <a:bodyPr tIns="91440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5666" y="7102639"/>
            <a:ext cx="58978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666" y="1502462"/>
            <a:ext cx="6899910" cy="1977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5665" y="3759347"/>
            <a:ext cx="3282165" cy="64167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641" y="3759348"/>
            <a:ext cx="3281935" cy="641677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15666" y="3447898"/>
            <a:ext cx="6899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15666" y="3447898"/>
            <a:ext cx="6899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666" y="1501107"/>
            <a:ext cx="6899911" cy="197179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666" y="3769828"/>
            <a:ext cx="3282054" cy="14969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10" b="0" cap="all" baseline="0">
                <a:solidFill>
                  <a:schemeClr val="accent1"/>
                </a:soli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5666" y="5271971"/>
            <a:ext cx="3282054" cy="49363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3641" y="3776275"/>
            <a:ext cx="3281935" cy="149750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10" b="0" cap="all" baseline="0">
                <a:solidFill>
                  <a:schemeClr val="accent1"/>
                </a:soli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3641" y="5266784"/>
            <a:ext cx="3281935" cy="49230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15666" y="3447898"/>
            <a:ext cx="68999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994" y="1491417"/>
            <a:ext cx="2547248" cy="4194618"/>
          </a:xfrm>
        </p:spPr>
        <p:txBody>
          <a:bodyPr anchor="b">
            <a:normAutofit/>
          </a:bodyPr>
          <a:lstStyle>
            <a:lvl1pPr algn="l">
              <a:defRPr sz="252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989" y="1491418"/>
            <a:ext cx="4019587" cy="8696475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0995" y="5983586"/>
            <a:ext cx="2548737" cy="4196605"/>
          </a:xfrm>
        </p:spPr>
        <p:txBody>
          <a:bodyPr>
            <a:normAutofit/>
          </a:bodyPr>
          <a:lstStyle>
            <a:lvl1pPr marL="0" indent="0" algn="l">
              <a:buNone/>
              <a:defRPr sz="168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13835" y="5983583"/>
            <a:ext cx="25444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46327" y="900054"/>
            <a:ext cx="3686956" cy="961165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356" y="2108424"/>
            <a:ext cx="3407182" cy="341709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2134" y="2095414"/>
            <a:ext cx="2346748" cy="721714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5667" y="5872519"/>
            <a:ext cx="3402300" cy="3740318"/>
          </a:xfrm>
        </p:spPr>
        <p:txBody>
          <a:bodyPr>
            <a:normAutofit/>
          </a:bodyPr>
          <a:lstStyle>
            <a:lvl1pPr marL="0" indent="0" algn="l">
              <a:buNone/>
              <a:defRPr sz="189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497" y="10210401"/>
            <a:ext cx="3415041" cy="597563"/>
          </a:xfrm>
        </p:spPr>
        <p:txBody>
          <a:bodyPr/>
          <a:lstStyle>
            <a:lvl1pPr algn="l">
              <a:defRPr/>
            </a:lvl1pPr>
          </a:lstStyle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09407" y="594798"/>
            <a:ext cx="3414131" cy="59907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13345" y="5868063"/>
            <a:ext cx="34041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762703"/>
            <a:ext cx="9601200" cy="761510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11377807"/>
            <a:ext cx="9601201" cy="144615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1388770"/>
            <a:ext cx="960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5666" y="1501772"/>
            <a:ext cx="6899910" cy="1958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666" y="3762703"/>
            <a:ext cx="6899910" cy="644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28869" y="616692"/>
            <a:ext cx="2486707" cy="57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45CF-BE2B-FF4F-AD8A-0C387E479FF2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5666" y="614709"/>
            <a:ext cx="4235704" cy="57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111" y="1491416"/>
            <a:ext cx="835533" cy="9400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940">
                <a:solidFill>
                  <a:schemeClr val="accent1"/>
                </a:solidFill>
              </a:defRPr>
            </a:lvl1pPr>
          </a:lstStyle>
          <a:p>
            <a:fld id="{5AF61062-A804-5E4A-8707-5312A84F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7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360" b="0" i="0" u="none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40030" indent="-240030" algn="l" defTabSz="720090" rtl="0" eaLnBrk="1" latinLnBrk="0" hangingPunct="1">
        <a:lnSpc>
          <a:spcPct val="120000"/>
        </a:lnSpc>
        <a:spcBef>
          <a:spcPts val="10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0090" indent="-240030" algn="l" defTabSz="72009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40030" algn="l" defTabSz="72009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80210" indent="-240030" algn="l" defTabSz="72009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7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60270" indent="-240030" algn="l" defTabSz="72009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12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発表者：柴田淳司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8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一つ目</a:t>
            </a:r>
            <a:endParaRPr kumimoji="1" lang="en-US" altLang="ja-JP" dirty="0" smtClean="0"/>
          </a:p>
          <a:p>
            <a:r>
              <a:rPr lang="ja-JP" altLang="en-US" dirty="0" smtClean="0"/>
              <a:t>二つ目</a:t>
            </a:r>
            <a:endParaRPr lang="en-US" altLang="ja-JP" dirty="0" smtClean="0"/>
          </a:p>
          <a:p>
            <a:r>
              <a:rPr kumimoji="1" lang="ja-JP" altLang="en-US" dirty="0" smtClean="0"/>
              <a:t>三つ目</a:t>
            </a:r>
            <a:endParaRPr kumimoji="1" lang="en-US" altLang="ja-JP" dirty="0" smtClean="0"/>
          </a:p>
          <a:p>
            <a:r>
              <a:rPr lang="ja-JP" altLang="en-US" dirty="0" smtClean="0"/>
              <a:t>たくさん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91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17787"/>
              </p:ext>
            </p:extLst>
          </p:nvPr>
        </p:nvGraphicFramePr>
        <p:xfrm>
          <a:off x="-2209800" y="4262967"/>
          <a:ext cx="14020800" cy="580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羅列</a:t>
            </a:r>
            <a:endParaRPr lang="en-US" altLang="ja-JP" dirty="0" smtClean="0"/>
          </a:p>
          <a:p>
            <a:r>
              <a:rPr kumimoji="1" lang="ja-JP" altLang="en-US" dirty="0" smtClean="0"/>
              <a:t>あ</a:t>
            </a:r>
            <a:endParaRPr kumimoji="1" lang="en-US" altLang="ja-JP" dirty="0" smtClean="0"/>
          </a:p>
          <a:p>
            <a:r>
              <a:rPr lang="ja-JP" altLang="en-US" dirty="0" smtClean="0"/>
              <a:t>い</a:t>
            </a:r>
            <a:endParaRPr lang="en-US" altLang="ja-JP" dirty="0" smtClean="0"/>
          </a:p>
          <a:p>
            <a:r>
              <a:rPr kumimoji="1" lang="ja-JP" altLang="en-US" dirty="0" smtClean="0"/>
              <a:t>う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334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976"/>
            <a:ext cx="9601200" cy="29331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350962" y="3812954"/>
            <a:ext cx="6899275" cy="1957388"/>
          </a:xfrm>
        </p:spPr>
        <p:txBody>
          <a:bodyPr>
            <a:normAutofit/>
          </a:bodyPr>
          <a:lstStyle/>
          <a:p>
            <a:pPr algn="ctr"/>
            <a:r>
              <a:rPr lang="en-US" altLang="ja-JP" sz="6000" dirty="0" smtClean="0"/>
              <a:t>BAGLE &amp; BAGLE</a:t>
            </a:r>
            <a:endParaRPr kumimoji="1" lang="ja-JP" altLang="en-US" sz="60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52060"/>
              </p:ext>
            </p:extLst>
          </p:nvPr>
        </p:nvGraphicFramePr>
        <p:xfrm>
          <a:off x="5755957" y="10493113"/>
          <a:ext cx="3743960" cy="135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372360"/>
              </a:tblGrid>
              <a:tr h="451906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19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ノーマル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19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変わり種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970279" y="4888868"/>
            <a:ext cx="7660640" cy="17629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iragino Mincho ProN W3" charset="-128"/>
                <a:ea typeface="Hiragino Mincho ProN W3" charset="-128"/>
                <a:cs typeface="Hiragino Mincho ProN W3" charset="-128"/>
              </a:rPr>
              <a:t>ベーグルの魅力</a:t>
            </a:r>
            <a:endParaRPr kumimoji="1" lang="en-US" altLang="ja-JP" sz="2400" dirty="0" smtClean="0">
              <a:latin typeface="Hiragino Mincho ProN W3" charset="-128"/>
              <a:ea typeface="Hiragino Mincho ProN W3" charset="-128"/>
              <a:cs typeface="Hiragino Mincho ProN W3" charset="-128"/>
            </a:endParaRPr>
          </a:p>
          <a:p>
            <a:pPr algn="ctr"/>
            <a:r>
              <a:rPr kumimoji="1" lang="ja-JP" altLang="en-US" dirty="0" smtClean="0">
                <a:latin typeface="Hiragino Mincho ProN W3" charset="-128"/>
                <a:ea typeface="Hiragino Mincho ProN W3" charset="-128"/>
                <a:cs typeface="Hiragino Mincho ProN W3" charset="-128"/>
              </a:rPr>
              <a:t>ベーグルの生地は小麦と水だけで構成されている。</a:t>
            </a:r>
            <a:endParaRPr kumimoji="1" lang="en-US" altLang="ja-JP" dirty="0" smtClean="0">
              <a:latin typeface="Hiragino Mincho ProN W3" charset="-128"/>
              <a:ea typeface="Hiragino Mincho ProN W3" charset="-128"/>
              <a:cs typeface="Hiragino Mincho ProN W3" charset="-128"/>
            </a:endParaRPr>
          </a:p>
          <a:p>
            <a:pPr algn="ctr"/>
            <a:r>
              <a:rPr lang="ja-JP" altLang="en-US" dirty="0" smtClean="0">
                <a:latin typeface="Hiragino Mincho ProN W3" charset="-128"/>
                <a:ea typeface="Hiragino Mincho ProN W3" charset="-128"/>
                <a:cs typeface="Hiragino Mincho ProN W3" charset="-128"/>
              </a:rPr>
              <a:t>シンプルであるだけに、それぞれの素材と</a:t>
            </a:r>
            <a:endParaRPr lang="en-US" altLang="ja-JP" dirty="0" smtClean="0">
              <a:latin typeface="Hiragino Mincho ProN W3" charset="-128"/>
              <a:ea typeface="Hiragino Mincho ProN W3" charset="-128"/>
              <a:cs typeface="Hiragino Mincho ProN W3" charset="-128"/>
            </a:endParaRPr>
          </a:p>
          <a:p>
            <a:pPr algn="ctr"/>
            <a:r>
              <a:rPr lang="ja-JP" altLang="en-US" dirty="0" smtClean="0">
                <a:latin typeface="Hiragino Mincho ProN W3" charset="-128"/>
                <a:ea typeface="Hiragino Mincho ProN W3" charset="-128"/>
                <a:cs typeface="Hiragino Mincho ProN W3" charset="-128"/>
              </a:rPr>
              <a:t>それを引き出す腕前に味が左右されます。</a:t>
            </a:r>
            <a:endParaRPr kumimoji="1" lang="ja-JP" altLang="en-US" dirty="0">
              <a:latin typeface="Hiragino Mincho ProN W3" charset="-128"/>
              <a:ea typeface="Hiragino Mincho ProN W3" charset="-128"/>
              <a:cs typeface="Hiragino Mincho ProN W3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89" y="7009600"/>
            <a:ext cx="2011391" cy="15995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471" y="9522386"/>
            <a:ext cx="1648586" cy="164858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315" y="7009600"/>
            <a:ext cx="1891145" cy="150391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120" y="7038695"/>
            <a:ext cx="1880685" cy="14955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685" y="6969939"/>
            <a:ext cx="1633105" cy="1633105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5168540" y="9582213"/>
            <a:ext cx="12598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価格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1462" y="7033729"/>
            <a:ext cx="2050673" cy="1630773"/>
          </a:xfrm>
          <a:prstGeom prst="rect">
            <a:avLst/>
          </a:prstGeom>
        </p:spPr>
      </p:pic>
      <p:sp>
        <p:nvSpPr>
          <p:cNvPr id="18" name="爆発 2 17"/>
          <p:cNvSpPr/>
          <p:nvPr/>
        </p:nvSpPr>
        <p:spPr>
          <a:xfrm>
            <a:off x="487680" y="9265920"/>
            <a:ext cx="2092960" cy="92589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 smtClean="0"/>
              <a:t>変わり種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7022" y="10999097"/>
            <a:ext cx="1598515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パクチー味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52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702321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</TotalTime>
  <Words>76</Words>
  <Application>Microsoft Macintosh PowerPoint</Application>
  <PresentationFormat>A3 297x420 mm</PresentationFormat>
  <Paragraphs>27</Paragraphs>
  <Slides>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Gill Sans MT</vt:lpstr>
      <vt:lpstr>Hiragino Mincho ProN W3</vt:lpstr>
      <vt:lpstr>Yu Gothic</vt:lpstr>
      <vt:lpstr>游ゴシック</vt:lpstr>
      <vt:lpstr>游ゴシック Light</vt:lpstr>
      <vt:lpstr>Arial</vt:lpstr>
      <vt:lpstr>ギャラリー</vt:lpstr>
      <vt:lpstr>タイトル2</vt:lpstr>
      <vt:lpstr>目次</vt:lpstr>
      <vt:lpstr>PowerPoint プレゼンテーション</vt:lpstr>
      <vt:lpstr>PowerPoint プレゼンテーション</vt:lpstr>
      <vt:lpstr>BAGLE &amp; BAGLE</vt:lpstr>
      <vt:lpstr>PowerPoint プレゼンテーション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タイトル2</dc:title>
  <dc:creator>Microsoft Office ユーザー</dc:creator>
  <cp:lastModifiedBy>Microsoft Office ユーザー</cp:lastModifiedBy>
  <cp:revision>6</cp:revision>
  <dcterms:created xsi:type="dcterms:W3CDTF">2017-06-29T02:04:10Z</dcterms:created>
  <dcterms:modified xsi:type="dcterms:W3CDTF">2017-06-29T03:25:45Z</dcterms:modified>
</cp:coreProperties>
</file>