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6858000" cy="9144000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0D03"/>
    <a:srgbClr val="F8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77"/>
    <p:restoredTop sz="96547"/>
  </p:normalViewPr>
  <p:slideViewPr>
    <p:cSldViewPr snapToGrid="0" snapToObjects="1">
      <p:cViewPr varScale="1">
        <p:scale>
          <a:sx n="61" d="100"/>
          <a:sy n="61" d="100"/>
        </p:scale>
        <p:origin x="200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BE718-B41B-A94D-9CB3-63FFD4C6133A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0375B-B136-2E4A-9282-1EDD494A5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3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コザクラインコ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おすすめな点：かわいい</a:t>
            </a:r>
            <a:endParaRPr lang="en-US" altLang="ja-JP" dirty="0" smtClean="0"/>
          </a:p>
          <a:p>
            <a:r>
              <a:rPr lang="ja-JP" altLang="en-US" dirty="0" smtClean="0"/>
              <a:t>・しぐさ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価格：</a:t>
            </a:r>
            <a:r>
              <a:rPr kumimoji="1" lang="en-US" altLang="ja-JP" dirty="0" smtClean="0"/>
              <a:t>7000-50000</a:t>
            </a:r>
            <a:r>
              <a:rPr kumimoji="1" lang="ja-JP" altLang="en-US" dirty="0" smtClean="0"/>
              <a:t>円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飼い方</a:t>
            </a:r>
            <a:endParaRPr lang="en-US" altLang="ja-JP" dirty="0" smtClean="0"/>
          </a:p>
          <a:p>
            <a:r>
              <a:rPr lang="ja-JP" altLang="en-US" dirty="0" smtClean="0"/>
              <a:t>・設備</a:t>
            </a:r>
            <a:endParaRPr lang="en-US" altLang="ja-JP" dirty="0" smtClean="0"/>
          </a:p>
          <a:p>
            <a:r>
              <a:rPr lang="ja-JP" altLang="en-US" dirty="0" smtClean="0"/>
              <a:t>・温度設定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注意点</a:t>
            </a:r>
            <a:endParaRPr kumimoji="1" lang="en-US" altLang="ja-JP" dirty="0" smtClean="0"/>
          </a:p>
          <a:p>
            <a:r>
              <a:rPr lang="ja-JP" altLang="en-US" dirty="0" smtClean="0"/>
              <a:t>・鳴き声</a:t>
            </a:r>
            <a:endParaRPr lang="en-US" altLang="ja-JP" dirty="0" smtClean="0"/>
          </a:p>
          <a:p>
            <a:r>
              <a:rPr kumimoji="1" lang="ja-JP" altLang="en-US" dirty="0" smtClean="0"/>
              <a:t>・病気</a:t>
            </a:r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0375B-B136-2E4A-9282-1EDD494A587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4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1932-15AA-9643-AC16-E9CE2705E55E}" type="datetimeFigureOut">
              <a:rPr kumimoji="1" lang="ja-JP" altLang="en-US" smtClean="0"/>
              <a:t>2017/6/29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CCB1F-DB98-D24B-B59E-BA02AEC052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eg"/><Relationship Id="rId5" Type="http://schemas.microsoft.com/office/2007/relationships/hdphoto" Target="../media/hdphoto1.wdp"/><Relationship Id="rId6" Type="http://schemas.openxmlformats.org/officeDocument/2006/relationships/image" Target="../media/image3.jpg"/><Relationship Id="rId7" Type="http://schemas.openxmlformats.org/officeDocument/2006/relationships/image" Target="../media/image4.tiff"/><Relationship Id="rId8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12" y="7164910"/>
            <a:ext cx="7620000" cy="56261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156" y="0"/>
            <a:ext cx="7620000" cy="56261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092098" y="7804798"/>
            <a:ext cx="7887512" cy="236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/>
              <a:t>飼い方</a:t>
            </a:r>
            <a:endParaRPr kumimoji="1" lang="en-US" altLang="ja-JP" dirty="0" smtClean="0"/>
          </a:p>
          <a:p>
            <a:r>
              <a:rPr lang="ja-JP" altLang="en-US" dirty="0" smtClean="0"/>
              <a:t>・飼育環境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220512" y="10285853"/>
            <a:ext cx="3067050" cy="196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注意点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・寿命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・病気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・鳴き声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030809" y="5998663"/>
            <a:ext cx="7887512" cy="1590675"/>
          </a:xfrm>
          <a:prstGeom prst="rect">
            <a:avLst/>
          </a:prstGeom>
          <a:ln w="50800" cap="rnd" cmpd="thickThin">
            <a:solidFill>
              <a:srgbClr val="710D03"/>
            </a:solidFill>
            <a:prstDash val="dashDot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コザクラインコはアフリカ原産の小型のインコです。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英語名「</a:t>
            </a:r>
            <a:r>
              <a:rPr lang="en-US" altLang="ja-JP" dirty="0" smtClean="0"/>
              <a:t>Love Bird</a:t>
            </a:r>
            <a:r>
              <a:rPr lang="ja-JP" altLang="en-US" dirty="0" smtClean="0"/>
              <a:t>」が示す通り、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パートナーに対し強い愛情表現をします。</a:t>
            </a:r>
            <a:endParaRPr lang="en-US" altLang="ja-JP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67471" y="378940"/>
            <a:ext cx="5866259" cy="1631718"/>
          </a:xfrm>
          <a:prstGeom prst="rect">
            <a:avLst/>
          </a:prstGeom>
          <a:blipFill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4400" b="1" dirty="0" smtClean="0">
                <a:solidFill>
                  <a:schemeClr val="accent6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コ</a:t>
            </a:r>
            <a:r>
              <a:rPr kumimoji="1" lang="ja-JP" altLang="en-US" sz="4400" b="1" dirty="0" smtClean="0">
                <a:solidFill>
                  <a:srgbClr val="710D03"/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ザ</a:t>
            </a:r>
            <a:r>
              <a:rPr kumimoji="1" lang="ja-JP" altLang="en-US" sz="4400" b="1" dirty="0" smtClean="0">
                <a:solidFill>
                  <a:schemeClr val="accent6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ク</a:t>
            </a:r>
            <a:r>
              <a:rPr lang="ja-JP" altLang="en-US" sz="4400" b="1" dirty="0">
                <a:solidFill>
                  <a:srgbClr val="710D03"/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ラ</a:t>
            </a:r>
            <a:r>
              <a:rPr kumimoji="1" lang="ja-JP" altLang="en-US" sz="4400" b="1" dirty="0" smtClean="0">
                <a:solidFill>
                  <a:schemeClr val="accent6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イ</a:t>
            </a:r>
            <a:r>
              <a:rPr lang="ja-JP" altLang="en-US" sz="4400" b="1" dirty="0">
                <a:solidFill>
                  <a:srgbClr val="710D03"/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ン</a:t>
            </a:r>
            <a:r>
              <a:rPr kumimoji="1" lang="ja-JP" altLang="en-US" sz="4400" b="1" dirty="0" smtClean="0">
                <a:solidFill>
                  <a:schemeClr val="accent6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コ</a:t>
            </a:r>
            <a:endParaRPr kumimoji="1" lang="en-US" altLang="ja-JP" sz="4400" b="1" dirty="0" smtClean="0">
              <a:solidFill>
                <a:schemeClr val="accent6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  <a:p>
            <a:pPr algn="ctr"/>
            <a:r>
              <a:rPr lang="en-US" altLang="ja-JP" sz="3200" dirty="0" smtClean="0">
                <a:solidFill>
                  <a:srgbClr val="710D03"/>
                </a:solidFill>
                <a:latin typeface="HGMaruGothicMPRO" charset="-128"/>
                <a:ea typeface="HGMaruGothicMPRO" charset="-128"/>
                <a:cs typeface="HGMaruGothicMPRO" charset="-128"/>
              </a:rPr>
              <a:t>Peach</a:t>
            </a:r>
            <a:r>
              <a:rPr lang="en-US" altLang="ja-JP" sz="3200" dirty="0" smtClean="0">
                <a:latin typeface="HGMaruGothicMPRO" charset="-128"/>
                <a:ea typeface="HGMaruGothicMPRO" charset="-128"/>
                <a:cs typeface="HGMaruGothicMPRO" charset="-128"/>
              </a:rPr>
              <a:t> </a:t>
            </a:r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faced</a:t>
            </a:r>
            <a:r>
              <a:rPr lang="en-US" altLang="ja-JP" sz="3200" dirty="0" smtClean="0">
                <a:latin typeface="HGMaruGothicMPRO" charset="-128"/>
                <a:ea typeface="HGMaruGothicMPRO" charset="-128"/>
                <a:cs typeface="HGMaruGothicMPRO" charset="-128"/>
              </a:rPr>
              <a:t> </a:t>
            </a:r>
            <a:r>
              <a:rPr lang="en-US" altLang="ja-JP" sz="3200" dirty="0" smtClean="0">
                <a:solidFill>
                  <a:srgbClr val="710D03"/>
                </a:solidFill>
                <a:latin typeface="HGMaruGothicMPRO" charset="-128"/>
                <a:ea typeface="HGMaruGothicMPRO" charset="-128"/>
                <a:cs typeface="HGMaruGothicMPRO" charset="-128"/>
              </a:rPr>
              <a:t>Love</a:t>
            </a:r>
            <a:r>
              <a:rPr lang="en-US" altLang="ja-JP" sz="3200" dirty="0" smtClean="0">
                <a:latin typeface="HGMaruGothicMPRO" charset="-128"/>
                <a:ea typeface="HGMaruGothicMPRO" charset="-128"/>
                <a:cs typeface="HGMaruGothicMPRO" charset="-128"/>
              </a:rPr>
              <a:t> </a:t>
            </a:r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  <a:latin typeface="HGMaruGothicMPRO" charset="-128"/>
                <a:ea typeface="HGMaruGothicMPRO" charset="-128"/>
                <a:cs typeface="HGMaruGothicMPRO" charset="-128"/>
              </a:rPr>
              <a:t>Bird</a:t>
            </a:r>
            <a:endParaRPr kumimoji="1" lang="ja-JP" altLang="en-US" sz="3200" dirty="0">
              <a:solidFill>
                <a:schemeClr val="accent6">
                  <a:lumMod val="50000"/>
                </a:schemeClr>
              </a:solidFill>
              <a:latin typeface="HGMaruGothicMPRO" charset="-128"/>
              <a:ea typeface="HGMaruGothicMPRO" charset="-128"/>
              <a:cs typeface="HGMaruGothicMPRO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42756"/>
              </p:ext>
            </p:extLst>
          </p:nvPr>
        </p:nvGraphicFramePr>
        <p:xfrm>
          <a:off x="4738255" y="10603618"/>
          <a:ext cx="4175200" cy="18821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7600"/>
                <a:gridCol w="2087600"/>
              </a:tblGrid>
              <a:tr h="47052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品種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価格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70525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ノーマル</a:t>
                      </a:r>
                      <a:endParaRPr kumimoji="1" lang="ja-JP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5’000〜10’000</a:t>
                      </a:r>
                      <a:r>
                        <a:rPr kumimoji="1" lang="ja-JP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円</a:t>
                      </a:r>
                      <a:endParaRPr kumimoji="1" lang="ja-JP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0525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色変わり</a:t>
                      </a:r>
                      <a:endParaRPr kumimoji="1" lang="ja-JP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10’000〜15’000</a:t>
                      </a:r>
                      <a:r>
                        <a:rPr kumimoji="1" lang="ja-JP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円</a:t>
                      </a:r>
                      <a:endParaRPr kumimoji="1" lang="ja-JP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0525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変種</a:t>
                      </a:r>
                      <a:r>
                        <a:rPr kumimoji="1" lang="en-US" altLang="ja-JP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kumimoji="1" lang="ja-JP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ジャンボ、赤</a:t>
                      </a:r>
                      <a:r>
                        <a:rPr kumimoji="1" lang="en-US" altLang="ja-JP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kumimoji="1" lang="ja-JP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10’000〜60’000</a:t>
                      </a:r>
                      <a:r>
                        <a:rPr kumimoji="1" lang="ja-JP" alt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円</a:t>
                      </a:r>
                      <a:endParaRPr kumimoji="1" lang="ja-JP" alt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551">
            <a:off x="5524310" y="3110912"/>
            <a:ext cx="3279907" cy="216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5651">
            <a:off x="941911" y="2668759"/>
            <a:ext cx="2074027" cy="248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5021" y="2435521"/>
            <a:ext cx="3609355" cy="292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/>
          <p:cNvSpPr txBox="1"/>
          <p:nvPr/>
        </p:nvSpPr>
        <p:spPr>
          <a:xfrm>
            <a:off x="4139135" y="4711025"/>
            <a:ext cx="324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smtClean="0">
                <a:effectLst>
                  <a:glow rad="241300">
                    <a:schemeClr val="bg1">
                      <a:lumMod val="95000"/>
                      <a:alpha val="90000"/>
                    </a:schemeClr>
                  </a:glow>
                </a:effectLst>
                <a:latin typeface="Bauhaus 93" charset="0"/>
                <a:ea typeface="Bauhaus 93" charset="0"/>
                <a:cs typeface="Bauhaus 93" charset="0"/>
              </a:rPr>
              <a:t>Kawaii!</a:t>
            </a:r>
            <a:endParaRPr kumimoji="1" lang="ja-JP" altLang="en-US" sz="3600" dirty="0">
              <a:effectLst>
                <a:glow rad="241300">
                  <a:schemeClr val="bg1">
                    <a:lumMod val="95000"/>
                    <a:alpha val="90000"/>
                  </a:schemeClr>
                </a:glow>
              </a:effectLst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-2749438" y="3450922"/>
            <a:ext cx="888072" cy="4542736"/>
          </a:xfrm>
          <a:custGeom>
            <a:avLst/>
            <a:gdLst>
              <a:gd name="connsiteX0" fmla="*/ 0 w 1504336"/>
              <a:gd name="connsiteY0" fmla="*/ 494071 h 988142"/>
              <a:gd name="connsiteX1" fmla="*/ 752168 w 1504336"/>
              <a:gd name="connsiteY1" fmla="*/ 0 h 988142"/>
              <a:gd name="connsiteX2" fmla="*/ 1504336 w 1504336"/>
              <a:gd name="connsiteY2" fmla="*/ 494071 h 988142"/>
              <a:gd name="connsiteX3" fmla="*/ 752168 w 1504336"/>
              <a:gd name="connsiteY3" fmla="*/ 988142 h 988142"/>
              <a:gd name="connsiteX4" fmla="*/ 0 w 1504336"/>
              <a:gd name="connsiteY4" fmla="*/ 494071 h 988142"/>
              <a:gd name="connsiteX0" fmla="*/ 13 w 1504349"/>
              <a:gd name="connsiteY0" fmla="*/ 538275 h 4586707"/>
              <a:gd name="connsiteX1" fmla="*/ 752181 w 1504349"/>
              <a:gd name="connsiteY1" fmla="*/ 44204 h 4586707"/>
              <a:gd name="connsiteX2" fmla="*/ 1504349 w 1504349"/>
              <a:gd name="connsiteY2" fmla="*/ 538275 h 4586707"/>
              <a:gd name="connsiteX3" fmla="*/ 737432 w 1504349"/>
              <a:gd name="connsiteY3" fmla="*/ 4586707 h 4586707"/>
              <a:gd name="connsiteX4" fmla="*/ 13 w 1504349"/>
              <a:gd name="connsiteY4" fmla="*/ 538275 h 4586707"/>
              <a:gd name="connsiteX0" fmla="*/ 7067 w 1511403"/>
              <a:gd name="connsiteY0" fmla="*/ 494071 h 4555169"/>
              <a:gd name="connsiteX1" fmla="*/ 759235 w 1511403"/>
              <a:gd name="connsiteY1" fmla="*/ 0 h 4555169"/>
              <a:gd name="connsiteX2" fmla="*/ 1511403 w 1511403"/>
              <a:gd name="connsiteY2" fmla="*/ 494071 h 4555169"/>
              <a:gd name="connsiteX3" fmla="*/ 744486 w 1511403"/>
              <a:gd name="connsiteY3" fmla="*/ 4542503 h 4555169"/>
              <a:gd name="connsiteX4" fmla="*/ 402407 w 1511403"/>
              <a:gd name="connsiteY4" fmla="*/ 1725561 h 4555169"/>
              <a:gd name="connsiteX5" fmla="*/ 7067 w 1511403"/>
              <a:gd name="connsiteY5" fmla="*/ 494071 h 4555169"/>
              <a:gd name="connsiteX0" fmla="*/ 7067 w 1522762"/>
              <a:gd name="connsiteY0" fmla="*/ 494071 h 4542505"/>
              <a:gd name="connsiteX1" fmla="*/ 759235 w 1522762"/>
              <a:gd name="connsiteY1" fmla="*/ 0 h 4542505"/>
              <a:gd name="connsiteX2" fmla="*/ 1511403 w 1522762"/>
              <a:gd name="connsiteY2" fmla="*/ 494071 h 4542505"/>
              <a:gd name="connsiteX3" fmla="*/ 918600 w 1522762"/>
              <a:gd name="connsiteY3" fmla="*/ 1710813 h 4542505"/>
              <a:gd name="connsiteX4" fmla="*/ 744486 w 1522762"/>
              <a:gd name="connsiteY4" fmla="*/ 4542503 h 4542505"/>
              <a:gd name="connsiteX5" fmla="*/ 402407 w 1522762"/>
              <a:gd name="connsiteY5" fmla="*/ 1725561 h 4542505"/>
              <a:gd name="connsiteX6" fmla="*/ 7067 w 1522762"/>
              <a:gd name="connsiteY6" fmla="*/ 494071 h 4542505"/>
              <a:gd name="connsiteX0" fmla="*/ 1181 w 1516876"/>
              <a:gd name="connsiteY0" fmla="*/ 503105 h 4551539"/>
              <a:gd name="connsiteX1" fmla="*/ 529255 w 1516876"/>
              <a:gd name="connsiteY1" fmla="*/ 879189 h 4551539"/>
              <a:gd name="connsiteX2" fmla="*/ 753349 w 1516876"/>
              <a:gd name="connsiteY2" fmla="*/ 9034 h 4551539"/>
              <a:gd name="connsiteX3" fmla="*/ 1505517 w 1516876"/>
              <a:gd name="connsiteY3" fmla="*/ 503105 h 4551539"/>
              <a:gd name="connsiteX4" fmla="*/ 912714 w 1516876"/>
              <a:gd name="connsiteY4" fmla="*/ 1719847 h 4551539"/>
              <a:gd name="connsiteX5" fmla="*/ 738600 w 1516876"/>
              <a:gd name="connsiteY5" fmla="*/ 4551537 h 4551539"/>
              <a:gd name="connsiteX6" fmla="*/ 396521 w 1516876"/>
              <a:gd name="connsiteY6" fmla="*/ 1734595 h 4551539"/>
              <a:gd name="connsiteX7" fmla="*/ 1181 w 1516876"/>
              <a:gd name="connsiteY7" fmla="*/ 503105 h 4551539"/>
              <a:gd name="connsiteX0" fmla="*/ 4591 w 1284312"/>
              <a:gd name="connsiteY0" fmla="*/ 119647 h 4551539"/>
              <a:gd name="connsiteX1" fmla="*/ 296691 w 1284312"/>
              <a:gd name="connsiteY1" fmla="*/ 879189 h 4551539"/>
              <a:gd name="connsiteX2" fmla="*/ 520785 w 1284312"/>
              <a:gd name="connsiteY2" fmla="*/ 9034 h 4551539"/>
              <a:gd name="connsiteX3" fmla="*/ 1272953 w 1284312"/>
              <a:gd name="connsiteY3" fmla="*/ 503105 h 4551539"/>
              <a:gd name="connsiteX4" fmla="*/ 680150 w 1284312"/>
              <a:gd name="connsiteY4" fmla="*/ 1719847 h 4551539"/>
              <a:gd name="connsiteX5" fmla="*/ 506036 w 1284312"/>
              <a:gd name="connsiteY5" fmla="*/ 4551537 h 4551539"/>
              <a:gd name="connsiteX6" fmla="*/ 163957 w 1284312"/>
              <a:gd name="connsiteY6" fmla="*/ 1734595 h 4551539"/>
              <a:gd name="connsiteX7" fmla="*/ 4591 w 1284312"/>
              <a:gd name="connsiteY7" fmla="*/ 119647 h 4551539"/>
              <a:gd name="connsiteX0" fmla="*/ 4591 w 1275514"/>
              <a:gd name="connsiteY0" fmla="*/ 110814 h 4542706"/>
              <a:gd name="connsiteX1" fmla="*/ 296691 w 1275514"/>
              <a:gd name="connsiteY1" fmla="*/ 870356 h 4542706"/>
              <a:gd name="connsiteX2" fmla="*/ 520785 w 1275514"/>
              <a:gd name="connsiteY2" fmla="*/ 201 h 4542706"/>
              <a:gd name="connsiteX3" fmla="*/ 603019 w 1275514"/>
              <a:gd name="connsiteY3" fmla="*/ 958847 h 4542706"/>
              <a:gd name="connsiteX4" fmla="*/ 1272953 w 1275514"/>
              <a:gd name="connsiteY4" fmla="*/ 494272 h 4542706"/>
              <a:gd name="connsiteX5" fmla="*/ 680150 w 1275514"/>
              <a:gd name="connsiteY5" fmla="*/ 1711014 h 4542706"/>
              <a:gd name="connsiteX6" fmla="*/ 506036 w 1275514"/>
              <a:gd name="connsiteY6" fmla="*/ 4542704 h 4542706"/>
              <a:gd name="connsiteX7" fmla="*/ 163957 w 1275514"/>
              <a:gd name="connsiteY7" fmla="*/ 1725762 h 4542706"/>
              <a:gd name="connsiteX8" fmla="*/ 4591 w 1275514"/>
              <a:gd name="connsiteY8" fmla="*/ 110814 h 4542706"/>
              <a:gd name="connsiteX0" fmla="*/ 4591 w 881742"/>
              <a:gd name="connsiteY0" fmla="*/ 110814 h 4542706"/>
              <a:gd name="connsiteX1" fmla="*/ 296691 w 881742"/>
              <a:gd name="connsiteY1" fmla="*/ 870356 h 4542706"/>
              <a:gd name="connsiteX2" fmla="*/ 520785 w 881742"/>
              <a:gd name="connsiteY2" fmla="*/ 201 h 4542706"/>
              <a:gd name="connsiteX3" fmla="*/ 603019 w 881742"/>
              <a:gd name="connsiteY3" fmla="*/ 958847 h 4542706"/>
              <a:gd name="connsiteX4" fmla="*/ 874747 w 881742"/>
              <a:gd name="connsiteY4" fmla="*/ 125562 h 4542706"/>
              <a:gd name="connsiteX5" fmla="*/ 680150 w 881742"/>
              <a:gd name="connsiteY5" fmla="*/ 1711014 h 4542706"/>
              <a:gd name="connsiteX6" fmla="*/ 506036 w 881742"/>
              <a:gd name="connsiteY6" fmla="*/ 4542704 h 4542706"/>
              <a:gd name="connsiteX7" fmla="*/ 163957 w 881742"/>
              <a:gd name="connsiteY7" fmla="*/ 1725762 h 4542706"/>
              <a:gd name="connsiteX8" fmla="*/ 4591 w 881742"/>
              <a:gd name="connsiteY8" fmla="*/ 110814 h 4542706"/>
              <a:gd name="connsiteX0" fmla="*/ 4591 w 880169"/>
              <a:gd name="connsiteY0" fmla="*/ 110814 h 4542706"/>
              <a:gd name="connsiteX1" fmla="*/ 296691 w 880169"/>
              <a:gd name="connsiteY1" fmla="*/ 870356 h 4542706"/>
              <a:gd name="connsiteX2" fmla="*/ 520785 w 880169"/>
              <a:gd name="connsiteY2" fmla="*/ 201 h 4542706"/>
              <a:gd name="connsiteX3" fmla="*/ 603019 w 880169"/>
              <a:gd name="connsiteY3" fmla="*/ 958847 h 4542706"/>
              <a:gd name="connsiteX4" fmla="*/ 874747 w 880169"/>
              <a:gd name="connsiteY4" fmla="*/ 125562 h 4542706"/>
              <a:gd name="connsiteX5" fmla="*/ 824245 w 880169"/>
              <a:gd name="connsiteY5" fmla="*/ 1371801 h 4542706"/>
              <a:gd name="connsiteX6" fmla="*/ 680150 w 880169"/>
              <a:gd name="connsiteY6" fmla="*/ 1711014 h 4542706"/>
              <a:gd name="connsiteX7" fmla="*/ 506036 w 880169"/>
              <a:gd name="connsiteY7" fmla="*/ 4542704 h 4542706"/>
              <a:gd name="connsiteX8" fmla="*/ 163957 w 880169"/>
              <a:gd name="connsiteY8" fmla="*/ 1725762 h 4542706"/>
              <a:gd name="connsiteX9" fmla="*/ 4591 w 880169"/>
              <a:gd name="connsiteY9" fmla="*/ 110814 h 4542706"/>
              <a:gd name="connsiteX0" fmla="*/ 40355 w 915933"/>
              <a:gd name="connsiteY0" fmla="*/ 110814 h 4542705"/>
              <a:gd name="connsiteX1" fmla="*/ 332455 w 915933"/>
              <a:gd name="connsiteY1" fmla="*/ 870356 h 4542705"/>
              <a:gd name="connsiteX2" fmla="*/ 556549 w 915933"/>
              <a:gd name="connsiteY2" fmla="*/ 201 h 4542705"/>
              <a:gd name="connsiteX3" fmla="*/ 638783 w 915933"/>
              <a:gd name="connsiteY3" fmla="*/ 958847 h 4542705"/>
              <a:gd name="connsiteX4" fmla="*/ 910511 w 915933"/>
              <a:gd name="connsiteY4" fmla="*/ 125562 h 4542705"/>
              <a:gd name="connsiteX5" fmla="*/ 860009 w 915933"/>
              <a:gd name="connsiteY5" fmla="*/ 1371801 h 4542705"/>
              <a:gd name="connsiteX6" fmla="*/ 715914 w 915933"/>
              <a:gd name="connsiteY6" fmla="*/ 1711014 h 4542705"/>
              <a:gd name="connsiteX7" fmla="*/ 541800 w 915933"/>
              <a:gd name="connsiteY7" fmla="*/ 4542704 h 4542705"/>
              <a:gd name="connsiteX8" fmla="*/ 199721 w 915933"/>
              <a:gd name="connsiteY8" fmla="*/ 1725762 h 4542705"/>
              <a:gd name="connsiteX9" fmla="*/ 19352 w 915933"/>
              <a:gd name="connsiteY9" fmla="*/ 1504536 h 4542705"/>
              <a:gd name="connsiteX10" fmla="*/ 40355 w 915933"/>
              <a:gd name="connsiteY10" fmla="*/ 110814 h 4542705"/>
              <a:gd name="connsiteX0" fmla="*/ 40355 w 915933"/>
              <a:gd name="connsiteY0" fmla="*/ 110814 h 4542754"/>
              <a:gd name="connsiteX1" fmla="*/ 332455 w 915933"/>
              <a:gd name="connsiteY1" fmla="*/ 870356 h 4542754"/>
              <a:gd name="connsiteX2" fmla="*/ 556549 w 915933"/>
              <a:gd name="connsiteY2" fmla="*/ 201 h 4542754"/>
              <a:gd name="connsiteX3" fmla="*/ 638783 w 915933"/>
              <a:gd name="connsiteY3" fmla="*/ 958847 h 4542754"/>
              <a:gd name="connsiteX4" fmla="*/ 910511 w 915933"/>
              <a:gd name="connsiteY4" fmla="*/ 125562 h 4542754"/>
              <a:gd name="connsiteX5" fmla="*/ 860009 w 915933"/>
              <a:gd name="connsiteY5" fmla="*/ 1371801 h 4542754"/>
              <a:gd name="connsiteX6" fmla="*/ 715914 w 915933"/>
              <a:gd name="connsiteY6" fmla="*/ 1711014 h 4542754"/>
              <a:gd name="connsiteX7" fmla="*/ 541800 w 915933"/>
              <a:gd name="connsiteY7" fmla="*/ 4542704 h 4542754"/>
              <a:gd name="connsiteX8" fmla="*/ 391450 w 915933"/>
              <a:gd name="connsiteY8" fmla="*/ 1784756 h 4542754"/>
              <a:gd name="connsiteX9" fmla="*/ 19352 w 915933"/>
              <a:gd name="connsiteY9" fmla="*/ 1504536 h 4542754"/>
              <a:gd name="connsiteX10" fmla="*/ 40355 w 915933"/>
              <a:gd name="connsiteY10" fmla="*/ 110814 h 4542754"/>
              <a:gd name="connsiteX0" fmla="*/ 40355 w 915933"/>
              <a:gd name="connsiteY0" fmla="*/ 110814 h 4542736"/>
              <a:gd name="connsiteX1" fmla="*/ 332455 w 915933"/>
              <a:gd name="connsiteY1" fmla="*/ 870356 h 4542736"/>
              <a:gd name="connsiteX2" fmla="*/ 556549 w 915933"/>
              <a:gd name="connsiteY2" fmla="*/ 201 h 4542736"/>
              <a:gd name="connsiteX3" fmla="*/ 638783 w 915933"/>
              <a:gd name="connsiteY3" fmla="*/ 958847 h 4542736"/>
              <a:gd name="connsiteX4" fmla="*/ 910511 w 915933"/>
              <a:gd name="connsiteY4" fmla="*/ 125562 h 4542736"/>
              <a:gd name="connsiteX5" fmla="*/ 860009 w 915933"/>
              <a:gd name="connsiteY5" fmla="*/ 1371801 h 4542736"/>
              <a:gd name="connsiteX6" fmla="*/ 597927 w 915933"/>
              <a:gd name="connsiteY6" fmla="*/ 1725763 h 4542736"/>
              <a:gd name="connsiteX7" fmla="*/ 541800 w 915933"/>
              <a:gd name="connsiteY7" fmla="*/ 4542704 h 4542736"/>
              <a:gd name="connsiteX8" fmla="*/ 391450 w 915933"/>
              <a:gd name="connsiteY8" fmla="*/ 1784756 h 4542736"/>
              <a:gd name="connsiteX9" fmla="*/ 19352 w 915933"/>
              <a:gd name="connsiteY9" fmla="*/ 1504536 h 4542736"/>
              <a:gd name="connsiteX10" fmla="*/ 40355 w 915933"/>
              <a:gd name="connsiteY10" fmla="*/ 110814 h 4542736"/>
              <a:gd name="connsiteX0" fmla="*/ 12494 w 888072"/>
              <a:gd name="connsiteY0" fmla="*/ 110814 h 4542736"/>
              <a:gd name="connsiteX1" fmla="*/ 304594 w 888072"/>
              <a:gd name="connsiteY1" fmla="*/ 870356 h 4542736"/>
              <a:gd name="connsiteX2" fmla="*/ 528688 w 888072"/>
              <a:gd name="connsiteY2" fmla="*/ 201 h 4542736"/>
              <a:gd name="connsiteX3" fmla="*/ 610922 w 888072"/>
              <a:gd name="connsiteY3" fmla="*/ 958847 h 4542736"/>
              <a:gd name="connsiteX4" fmla="*/ 882650 w 888072"/>
              <a:gd name="connsiteY4" fmla="*/ 125562 h 4542736"/>
              <a:gd name="connsiteX5" fmla="*/ 832148 w 888072"/>
              <a:gd name="connsiteY5" fmla="*/ 1371801 h 4542736"/>
              <a:gd name="connsiteX6" fmla="*/ 570066 w 888072"/>
              <a:gd name="connsiteY6" fmla="*/ 1725763 h 4542736"/>
              <a:gd name="connsiteX7" fmla="*/ 513939 w 888072"/>
              <a:gd name="connsiteY7" fmla="*/ 4542704 h 4542736"/>
              <a:gd name="connsiteX8" fmla="*/ 363589 w 888072"/>
              <a:gd name="connsiteY8" fmla="*/ 1784756 h 4542736"/>
              <a:gd name="connsiteX9" fmla="*/ 65233 w 888072"/>
              <a:gd name="connsiteY9" fmla="*/ 1416045 h 4542736"/>
              <a:gd name="connsiteX10" fmla="*/ 12494 w 888072"/>
              <a:gd name="connsiteY10" fmla="*/ 110814 h 454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072" h="4542736">
                <a:moveTo>
                  <a:pt x="12494" y="110814"/>
                </a:moveTo>
                <a:cubicBezTo>
                  <a:pt x="52387" y="19866"/>
                  <a:pt x="179233" y="952701"/>
                  <a:pt x="304594" y="870356"/>
                </a:cubicBezTo>
                <a:cubicBezTo>
                  <a:pt x="429955" y="788011"/>
                  <a:pt x="477633" y="-14547"/>
                  <a:pt x="528688" y="201"/>
                </a:cubicBezTo>
                <a:cubicBezTo>
                  <a:pt x="579743" y="14949"/>
                  <a:pt x="485561" y="876502"/>
                  <a:pt x="610922" y="958847"/>
                </a:cubicBezTo>
                <a:cubicBezTo>
                  <a:pt x="736283" y="1041192"/>
                  <a:pt x="862986" y="91149"/>
                  <a:pt x="882650" y="125562"/>
                </a:cubicBezTo>
                <a:cubicBezTo>
                  <a:pt x="902314" y="159975"/>
                  <a:pt x="864581" y="1107559"/>
                  <a:pt x="832148" y="1371801"/>
                </a:cubicBezTo>
                <a:cubicBezTo>
                  <a:pt x="799715" y="1636043"/>
                  <a:pt x="605894" y="1162866"/>
                  <a:pt x="570066" y="1725763"/>
                </a:cubicBezTo>
                <a:cubicBezTo>
                  <a:pt x="534238" y="2288660"/>
                  <a:pt x="548352" y="4532872"/>
                  <a:pt x="513939" y="4542704"/>
                </a:cubicBezTo>
                <a:cubicBezTo>
                  <a:pt x="479526" y="4552536"/>
                  <a:pt x="428541" y="2308324"/>
                  <a:pt x="363589" y="1784756"/>
                </a:cubicBezTo>
                <a:cubicBezTo>
                  <a:pt x="298637" y="1261188"/>
                  <a:pt x="91794" y="1685203"/>
                  <a:pt x="65233" y="1416045"/>
                </a:cubicBezTo>
                <a:cubicBezTo>
                  <a:pt x="38672" y="1146887"/>
                  <a:pt x="-27399" y="201762"/>
                  <a:pt x="12494" y="1108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4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71950" y="552450"/>
            <a:ext cx="2667000" cy="74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C000"/>
                </a:solidFill>
              </a:rPr>
              <a:t>高級インコ</a:t>
            </a:r>
            <a:endParaRPr kumimoji="1" lang="en-US" altLang="ja-JP" dirty="0" smtClean="0">
              <a:solidFill>
                <a:srgbClr val="FFC000"/>
              </a:solidFill>
            </a:endParaRPr>
          </a:p>
          <a:p>
            <a:endParaRPr kumimoji="1" lang="ja-JP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90</Words>
  <Application>Microsoft Macintosh PowerPoint</Application>
  <PresentationFormat>A3 297x420 mm</PresentationFormat>
  <Paragraphs>39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Bauhaus 93</vt:lpstr>
      <vt:lpstr>Calibri</vt:lpstr>
      <vt:lpstr>Calibri Light</vt:lpstr>
      <vt:lpstr>HGMaruGothicMPRO</vt:lpstr>
      <vt:lpstr>ＭＳ Ｐゴシック</vt:lpstr>
      <vt:lpstr>Yu Gothic</vt:lpstr>
      <vt:lpstr>Arial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タイトル2何か付ける</dc:title>
  <dc:creator>Microsoft Office ユーザー</dc:creator>
  <cp:lastModifiedBy>Microsoft Office ユーザー</cp:lastModifiedBy>
  <cp:revision>11</cp:revision>
  <cp:lastPrinted>2017-06-29T00:15:46Z</cp:lastPrinted>
  <dcterms:created xsi:type="dcterms:W3CDTF">2017-06-29T00:07:31Z</dcterms:created>
  <dcterms:modified xsi:type="dcterms:W3CDTF">2017-06-29T03:25:22Z</dcterms:modified>
</cp:coreProperties>
</file>